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1" r:id="rId5"/>
    <p:sldMasterId id="2147483712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</p:sldIdLst>
  <p:sldSz cy="6858000" cx="12192000"/>
  <p:notesSz cx="13716000" cy="24384000"/>
  <p:embeddedFontLst>
    <p:embeddedFont>
      <p:font typeface="EB Garamond"/>
      <p:regular r:id="rId29"/>
      <p:bold r:id="rId30"/>
      <p:italic r:id="rId31"/>
      <p:boldItalic r:id="rId32"/>
    </p:embeddedFont>
    <p:embeddedFont>
      <p:font typeface="Century Schoolbook"/>
      <p:regular r:id="rId33"/>
      <p:bold r:id="rId34"/>
      <p:italic r:id="rId35"/>
      <p:boldItalic r:id="rId36"/>
    </p:embeddedFont>
    <p:embeddedFont>
      <p:font typeface="Arial Black"/>
      <p:regular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>
          <p15:clr>
            <a:srgbClr val="A4A3A4"/>
          </p15:clr>
        </p15:guide>
        <p15:guide id="2" pos="456">
          <p15:clr>
            <a:srgbClr val="A4A3A4"/>
          </p15:clr>
        </p15:guide>
        <p15:guide id="3" orient="horz" pos="2616">
          <p15:clr>
            <a:srgbClr val="A4A3A4"/>
          </p15:clr>
        </p15:guide>
        <p15:guide id="4" orient="horz" pos="3264">
          <p15:clr>
            <a:srgbClr val="A4A3A4"/>
          </p15:clr>
        </p15:guide>
        <p15:guide id="5" pos="6912">
          <p15:clr>
            <a:srgbClr val="A4A3A4"/>
          </p15:clr>
        </p15:guide>
        <p15:guide id="6" orient="horz" pos="2136">
          <p15:clr>
            <a:srgbClr val="A4A3A4"/>
          </p15:clr>
        </p15:guide>
        <p15:guide id="7" orient="horz" pos="4008">
          <p15:clr>
            <a:srgbClr val="A4A3A4"/>
          </p15:clr>
        </p15:guide>
        <p15:guide id="8" orient="horz" pos="1152">
          <p15:clr>
            <a:srgbClr val="A4A3A4"/>
          </p15:clr>
        </p15:guide>
        <p15:guide id="9" orient="horz" pos="2352">
          <p15:clr>
            <a:srgbClr val="A4A3A4"/>
          </p15:clr>
        </p15:guide>
        <p15:guide id="10" orient="horz" pos="1512">
          <p15:clr>
            <a:srgbClr val="A4A3A4"/>
          </p15:clr>
        </p15:guide>
        <p15:guide id="11" pos="7680">
          <p15:clr>
            <a:srgbClr val="A4A3A4"/>
          </p15:clr>
        </p15:guide>
        <p15:guide id="12" pos="6696">
          <p15:clr>
            <a:srgbClr val="A4A3A4"/>
          </p15:clr>
        </p15:guide>
        <p15:guide id="13" pos="1008">
          <p15:clr>
            <a:srgbClr val="A4A3A4"/>
          </p15:clr>
        </p15:guide>
        <p15:guide id="14" pos="1584">
          <p15:clr>
            <a:srgbClr val="A4A3A4"/>
          </p15:clr>
        </p15:guide>
        <p15:guide id="15" pos="2136">
          <p15:clr>
            <a:srgbClr val="A4A3A4"/>
          </p15:clr>
        </p15:guide>
        <p15:guide id="16" pos="2760">
          <p15:clr>
            <a:srgbClr val="A4A3A4"/>
          </p15:clr>
        </p15:guide>
        <p15:guide id="17" pos="3288">
          <p15:clr>
            <a:srgbClr val="A4A3A4"/>
          </p15:clr>
        </p15:guide>
        <p15:guide id="18" pos="4032">
          <p15:clr>
            <a:srgbClr val="A4A3A4"/>
          </p15:clr>
        </p15:guide>
        <p15:guide id="19" pos="4392">
          <p15:clr>
            <a:srgbClr val="A4A3A4"/>
          </p15:clr>
        </p15:guide>
        <p15:guide id="20" pos="4944">
          <p15:clr>
            <a:srgbClr val="A4A3A4"/>
          </p15:clr>
        </p15:guide>
        <p15:guide id="21" pos="5544">
          <p15:clr>
            <a:srgbClr val="A4A3A4"/>
          </p15:clr>
        </p15:guide>
        <p15:guide id="22" pos="6072">
          <p15:clr>
            <a:srgbClr val="A4A3A4"/>
          </p15:clr>
        </p15:guide>
        <p15:guide id="23" orient="horz" pos="2448">
          <p15:clr>
            <a:srgbClr val="A4A3A4"/>
          </p15:clr>
        </p15:guide>
        <p15:guide id="24" orient="horz" pos="960">
          <p15:clr>
            <a:srgbClr val="A4A3A4"/>
          </p15:clr>
        </p15:guide>
        <p15:guide id="25" pos="5256">
          <p15:clr>
            <a:srgbClr val="A4A3A4"/>
          </p15:clr>
        </p15:guide>
        <p15:guide id="26" pos="72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03EECC8-CF05-4328-8E99-AD9C84CDBE4B}">
  <a:tblStyle styleId="{C03EECC8-CF05-4328-8E99-AD9C84CDBE4B}" styleName="Table_0">
    <a:wholeTbl>
      <a:tcTxStyle b="off" i="off">
        <a:font>
          <a:latin typeface="Sabon Next LT"/>
          <a:ea typeface="Sabon Next LT"/>
          <a:cs typeface="Sabon Next LT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5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5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  <a:tblStyle styleId="{ED36205D-472C-4DFE-8B78-F23F2DEBADCA}" styleName="Table_1">
    <a:wholeTbl>
      <a:tcTxStyle b="off" i="off">
        <a:font>
          <a:latin typeface="Sabon Next LT"/>
          <a:ea typeface="Sabon Next LT"/>
          <a:cs typeface="Sabon Next LT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4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4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  <a:tblStyle styleId="{7D12F635-36E8-46CF-B3A1-8FD8F64EE777}" styleName="Table_2">
    <a:wholeTbl>
      <a:tcTxStyle b="off" i="off">
        <a:font>
          <a:latin typeface="Sabon Next LT"/>
          <a:ea typeface="Sabon Next LT"/>
          <a:cs typeface="Sabon Next LT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FE7"/>
          </a:solidFill>
        </a:fill>
      </a:tcStyle>
    </a:wholeTbl>
    <a:band1H>
      <a:tcTxStyle/>
      <a:tcStyle>
        <a:fill>
          <a:solidFill>
            <a:srgbClr val="CADDCC"/>
          </a:solidFill>
        </a:fill>
      </a:tcStyle>
    </a:band1H>
    <a:band2H>
      <a:tcTxStyle/>
    </a:band2H>
    <a:band1V>
      <a:tcTxStyle/>
      <a:tcStyle>
        <a:fill>
          <a:solidFill>
            <a:srgbClr val="CADDCC"/>
          </a:solidFill>
        </a:fill>
      </a:tcStyle>
    </a:band1V>
    <a:band2V>
      <a:tcTxStyle/>
    </a:band2V>
    <a:lastCol>
      <a:tcTxStyle b="on" i="off">
        <a:font>
          <a:latin typeface="Sabon Next LT"/>
          <a:ea typeface="Sabon Next LT"/>
          <a:cs typeface="Sabon Next LT"/>
        </a:font>
        <a:schemeClr val="lt1"/>
      </a:tcTxStyle>
      <a:tcStyle>
        <a:fill>
          <a:solidFill>
            <a:schemeClr val="accent6"/>
          </a:solidFill>
        </a:fill>
      </a:tcStyle>
    </a:lastCol>
    <a:firstCol>
      <a:tcTxStyle b="on" i="off">
        <a:font>
          <a:latin typeface="Sabon Next LT"/>
          <a:ea typeface="Sabon Next LT"/>
          <a:cs typeface="Sabon Next LT"/>
        </a:font>
        <a:schemeClr val="lt1"/>
      </a:tcTxStyle>
      <a:tcStyle>
        <a:fill>
          <a:solidFill>
            <a:schemeClr val="accent6"/>
          </a:solidFill>
        </a:fill>
      </a:tcStyle>
    </a:firstCol>
    <a:lastRow>
      <a:tcTxStyle b="on" i="off">
        <a:font>
          <a:latin typeface="Sabon Next LT"/>
          <a:ea typeface="Sabon Next LT"/>
          <a:cs typeface="Sabon Next LT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6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Sabon Next LT"/>
          <a:ea typeface="Sabon Next LT"/>
          <a:cs typeface="Sabon Next LT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6"/>
          </a:solidFill>
        </a:fill>
      </a:tcStyle>
    </a:firstRow>
    <a:neCell>
      <a:tcTxStyle/>
    </a:neCell>
    <a:nwCell>
      <a:tcTxStyle/>
    </a:nwCell>
  </a:tblStyle>
  <a:tblStyle styleId="{3755ED92-D418-40B9-A3C6-12AA59FA1855}" styleName="Table_3">
    <a:wholeTbl>
      <a:tcTxStyle b="off" i="off">
        <a:font>
          <a:latin typeface="Sabon Next LT"/>
          <a:ea typeface="Sabon Next LT"/>
          <a:cs typeface="Sabon Next LT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CF1"/>
          </a:solidFill>
        </a:fill>
      </a:tcStyle>
    </a:wholeTbl>
    <a:band1H>
      <a:tcTxStyle/>
      <a:tcStyle>
        <a:fill>
          <a:solidFill>
            <a:srgbClr val="CAD8E1"/>
          </a:solidFill>
        </a:fill>
      </a:tcStyle>
    </a:band1H>
    <a:band2H>
      <a:tcTxStyle/>
    </a:band2H>
    <a:band1V>
      <a:tcTxStyle/>
      <a:tcStyle>
        <a:fill>
          <a:solidFill>
            <a:srgbClr val="CAD8E1"/>
          </a:solidFill>
        </a:fill>
      </a:tcStyle>
    </a:band1V>
    <a:band2V>
      <a:tcTxStyle/>
    </a:band2V>
    <a:lastCol>
      <a:tcTxStyle b="on" i="off">
        <a:font>
          <a:latin typeface="Sabon Next LT"/>
          <a:ea typeface="Sabon Next LT"/>
          <a:cs typeface="Sabon Next LT"/>
        </a:font>
        <a:schemeClr val="lt1"/>
      </a:tcTxStyle>
      <a:tcStyle>
        <a:fill>
          <a:solidFill>
            <a:schemeClr val="accent3"/>
          </a:solidFill>
        </a:fill>
      </a:tcStyle>
    </a:lastCol>
    <a:firstCol>
      <a:tcTxStyle b="on" i="off">
        <a:font>
          <a:latin typeface="Sabon Next LT"/>
          <a:ea typeface="Sabon Next LT"/>
          <a:cs typeface="Sabon Next LT"/>
        </a:font>
        <a:schemeClr val="lt1"/>
      </a:tcTxStyle>
      <a:tcStyle>
        <a:fill>
          <a:solidFill>
            <a:schemeClr val="accent3"/>
          </a:solidFill>
        </a:fill>
      </a:tcStyle>
    </a:firstCol>
    <a:lastRow>
      <a:tcTxStyle b="on" i="off">
        <a:font>
          <a:latin typeface="Sabon Next LT"/>
          <a:ea typeface="Sabon Next LT"/>
          <a:cs typeface="Sabon Next LT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3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Sabon Next LT"/>
          <a:ea typeface="Sabon Next LT"/>
          <a:cs typeface="Sabon Next LT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3"/>
          </a:solidFill>
        </a:fill>
      </a:tcStyle>
    </a:firstRow>
    <a:neCell>
      <a:tcTxStyle/>
    </a:neCell>
    <a:nwCell>
      <a:tcTxStyle/>
    </a:nwCell>
  </a:tblStyle>
  <a:tblStyle styleId="{63DD23AF-D548-49D1-824D-16217ADEE1F2}" styleName="Table_4">
    <a:wholeTbl>
      <a:tcTxStyle b="off" i="off">
        <a:font>
          <a:latin typeface="Sabon Next LT"/>
          <a:ea typeface="Sabon Next LT"/>
          <a:cs typeface="Sabon Next LT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DF6E8"/>
          </a:solidFill>
        </a:fill>
      </a:tcStyle>
    </a:wholeTbl>
    <a:band1H>
      <a:tcTxStyle/>
      <a:tcStyle>
        <a:fill>
          <a:solidFill>
            <a:srgbClr val="FAEDCE"/>
          </a:solidFill>
        </a:fill>
      </a:tcStyle>
    </a:band1H>
    <a:band2H>
      <a:tcTxStyle/>
    </a:band2H>
    <a:band1V>
      <a:tcTxStyle/>
      <a:tcStyle>
        <a:fill>
          <a:solidFill>
            <a:srgbClr val="FAEDCE"/>
          </a:solidFill>
        </a:fill>
      </a:tcStyle>
    </a:band1V>
    <a:band2V>
      <a:tcTxStyle/>
    </a:band2V>
    <a:lastCol>
      <a:tcTxStyle b="on" i="off">
        <a:font>
          <a:latin typeface="Sabon Next LT"/>
          <a:ea typeface="Sabon Next LT"/>
          <a:cs typeface="Sabon Next LT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Sabon Next LT"/>
          <a:ea typeface="Sabon Next LT"/>
          <a:cs typeface="Sabon Next LT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Sabon Next LT"/>
          <a:ea typeface="Sabon Next LT"/>
          <a:cs typeface="Sabon Next LT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Sabon Next LT"/>
          <a:ea typeface="Sabon Next LT"/>
          <a:cs typeface="Sabon Next LT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/>
        <p:guide pos="456"/>
        <p:guide pos="2616" orient="horz"/>
        <p:guide pos="3264" orient="horz"/>
        <p:guide pos="6912"/>
        <p:guide pos="2136" orient="horz"/>
        <p:guide pos="4008" orient="horz"/>
        <p:guide pos="1152" orient="horz"/>
        <p:guide pos="2352" orient="horz"/>
        <p:guide pos="1512" orient="horz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pos="2448" orient="horz"/>
        <p:guide pos="960" orient="horz"/>
        <p:guide pos="5256"/>
        <p:guide pos="726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EBGaramond-regular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font" Target="fonts/EBGaramond-italic.fntdata"/><Relationship Id="rId30" Type="http://schemas.openxmlformats.org/officeDocument/2006/relationships/font" Target="fonts/EBGaramond-bold.fntdata"/><Relationship Id="rId11" Type="http://schemas.openxmlformats.org/officeDocument/2006/relationships/slide" Target="slides/slide3.xml"/><Relationship Id="rId33" Type="http://schemas.openxmlformats.org/officeDocument/2006/relationships/font" Target="fonts/CenturySchoolbook-regular.fntdata"/><Relationship Id="rId10" Type="http://schemas.openxmlformats.org/officeDocument/2006/relationships/slide" Target="slides/slide2.xml"/><Relationship Id="rId32" Type="http://schemas.openxmlformats.org/officeDocument/2006/relationships/font" Target="fonts/EBGaramond-boldItalic.fntdata"/><Relationship Id="rId13" Type="http://schemas.openxmlformats.org/officeDocument/2006/relationships/slide" Target="slides/slide5.xml"/><Relationship Id="rId35" Type="http://schemas.openxmlformats.org/officeDocument/2006/relationships/font" Target="fonts/CenturySchoolbook-italic.fntdata"/><Relationship Id="rId12" Type="http://schemas.openxmlformats.org/officeDocument/2006/relationships/slide" Target="slides/slide4.xml"/><Relationship Id="rId34" Type="http://schemas.openxmlformats.org/officeDocument/2006/relationships/font" Target="fonts/CenturySchoolbook-bold.fntdata"/><Relationship Id="rId15" Type="http://schemas.openxmlformats.org/officeDocument/2006/relationships/slide" Target="slides/slide7.xml"/><Relationship Id="rId37" Type="http://schemas.openxmlformats.org/officeDocument/2006/relationships/font" Target="fonts/ArialBlack-regular.fntdata"/><Relationship Id="rId14" Type="http://schemas.openxmlformats.org/officeDocument/2006/relationships/slide" Target="slides/slide6.xml"/><Relationship Id="rId36" Type="http://schemas.openxmlformats.org/officeDocument/2006/relationships/font" Target="fonts/CenturySchoolbook-boldItalic.fntdata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1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1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21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21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22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22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23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23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24:notes"/>
          <p:cNvSpPr/>
          <p:nvPr>
            <p:ph idx="2" type="sldImg"/>
          </p:nvPr>
        </p:nvSpPr>
        <p:spPr>
          <a:xfrm>
            <a:off x="-457200" y="3048000"/>
            <a:ext cx="14630400" cy="82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9" name="Google Shape;819;p24:notes"/>
          <p:cNvSpPr txBox="1"/>
          <p:nvPr>
            <p:ph idx="1" type="body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25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25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26:notes"/>
          <p:cNvSpPr/>
          <p:nvPr>
            <p:ph idx="2" type="sldImg"/>
          </p:nvPr>
        </p:nvSpPr>
        <p:spPr>
          <a:xfrm>
            <a:off x="-457200" y="3048000"/>
            <a:ext cx="14630400" cy="82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0" name="Google Shape;830;p26:notes"/>
          <p:cNvSpPr txBox="1"/>
          <p:nvPr>
            <p:ph idx="1" type="body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Principals: Based on your15-Day count, please give your GO Team an overview of your projected vs. 8/21 enrolled numbers as well as information on your FY25 budget adjustment.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27:notes"/>
          <p:cNvSpPr/>
          <p:nvPr>
            <p:ph idx="2" type="sldImg"/>
          </p:nvPr>
        </p:nvSpPr>
        <p:spPr>
          <a:xfrm>
            <a:off x="720725" y="1165225"/>
            <a:ext cx="5581650" cy="3140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1" name="Google Shape;841;p2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the previously discussed plan for the FY25 Leveling Reserve as discussed by the GO Team in your Feb. 2024 Budget Feedback meeting and March 2024 Approval meeting. </a:t>
            </a:r>
            <a:endParaRPr/>
          </a:p>
        </p:txBody>
      </p:sp>
      <p:sp>
        <p:nvSpPr>
          <p:cNvPr id="842" name="Google Shape;842;p2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28:notes"/>
          <p:cNvSpPr/>
          <p:nvPr>
            <p:ph idx="2" type="sldImg"/>
          </p:nvPr>
        </p:nvSpPr>
        <p:spPr>
          <a:xfrm>
            <a:off x="720725" y="1165225"/>
            <a:ext cx="5581650" cy="3140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1" name="Google Shape;851;p2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en-US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the previously discussed plan for the FY25 Title I Holdback as discussed by the GO Team in your Feb. 2024 Budget Feedback meeting and March 2024 Approval meeting.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" name="Google Shape;852;p2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29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29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31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31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2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2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32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32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4:notes"/>
          <p:cNvSpPr/>
          <p:nvPr>
            <p:ph idx="2" type="sldImg"/>
          </p:nvPr>
        </p:nvSpPr>
        <p:spPr>
          <a:xfrm>
            <a:off x="-457200" y="3048000"/>
            <a:ext cx="14630400" cy="82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5" name="Google Shape;685;p14:notes"/>
          <p:cNvSpPr txBox="1"/>
          <p:nvPr>
            <p:ph idx="1" type="body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5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15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6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16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7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17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18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18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19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19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20:notes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20:notes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preencoded.png" id="11" name="Google Shape;11;p2"/>
          <p:cNvSpPr/>
          <p:nvPr/>
        </p:nvSpPr>
        <p:spPr>
          <a:xfrm>
            <a:off x="0" y="0"/>
            <a:ext cx="5295900" cy="6877050"/>
          </a:xfrm>
          <a:custGeom>
            <a:rect b="b" l="l" r="r" t="t"/>
            <a:pathLst>
              <a:path extrusionOk="0" h="6877050" w="529590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600201" y="1153228"/>
            <a:ext cx="9191625" cy="5704772"/>
          </a:xfrm>
          <a:custGeom>
            <a:rect b="b" l="l" r="r" t="t"/>
            <a:pathLst>
              <a:path extrusionOk="0" h="5704772" w="9191625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2795588" y="0"/>
            <a:ext cx="6803142" cy="5396474"/>
          </a:xfrm>
          <a:custGeom>
            <a:rect b="b" l="l" r="r" t="t"/>
            <a:pathLst>
              <a:path extrusionOk="0" h="5396474" w="6803142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3403092" y="1984248"/>
            <a:ext cx="5385816" cy="1225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ctr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4349496" y="3483864"/>
            <a:ext cx="3493008" cy="878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hart">
  <p:cSld name="Title and Char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/>
          <p:nvPr/>
        </p:nvSpPr>
        <p:spPr>
          <a:xfrm>
            <a:off x="1" y="0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8" name="Google Shape;88;p11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1"/>
          <p:cNvSpPr txBox="1"/>
          <p:nvPr>
            <p:ph idx="1" type="body"/>
          </p:nvPr>
        </p:nvSpPr>
        <p:spPr>
          <a:xfrm>
            <a:off x="539496" y="2103120"/>
            <a:ext cx="11119104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•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1" type="ftr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2" type="sldNum"/>
          </p:nvPr>
        </p:nvSpPr>
        <p:spPr>
          <a:xfrm>
            <a:off x="11058579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/>
          <p:nvPr>
            <p:ph type="title"/>
          </p:nvPr>
        </p:nvSpPr>
        <p:spPr>
          <a:xfrm>
            <a:off x="4389120" y="2395728"/>
            <a:ext cx="7013448" cy="1627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"/>
              <a:buNone/>
              <a:defRPr b="1" sz="33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" type="body"/>
          </p:nvPr>
        </p:nvSpPr>
        <p:spPr>
          <a:xfrm>
            <a:off x="3611880" y="1984248"/>
            <a:ext cx="768096" cy="1627632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0"/>
              <a:buNone/>
              <a:defRPr b="1" sz="100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2"/>
          <p:cNvSpPr txBox="1"/>
          <p:nvPr>
            <p:ph idx="2" type="body"/>
          </p:nvPr>
        </p:nvSpPr>
        <p:spPr>
          <a:xfrm>
            <a:off x="4389120" y="4308475"/>
            <a:ext cx="3932238" cy="588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3" type="body"/>
          </p:nvPr>
        </p:nvSpPr>
        <p:spPr>
          <a:xfrm>
            <a:off x="9500616" y="3209544"/>
            <a:ext cx="768096" cy="1627632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0"/>
              <a:buNone/>
              <a:defRPr b="1" sz="100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preencoded.png" id="97" name="Google Shape;97;p12"/>
          <p:cNvSpPr/>
          <p:nvPr/>
        </p:nvSpPr>
        <p:spPr>
          <a:xfrm>
            <a:off x="-7117" y="0"/>
            <a:ext cx="2550985" cy="6858000"/>
          </a:xfrm>
          <a:custGeom>
            <a:rect b="b" l="l" r="r" t="t"/>
            <a:pathLst>
              <a:path extrusionOk="0" h="6858000" w="2550985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-9415" y="0"/>
            <a:ext cx="2548591" cy="2555628"/>
          </a:xfrm>
          <a:custGeom>
            <a:rect b="b" l="l" r="r" t="t"/>
            <a:pathLst>
              <a:path extrusionOk="0" h="2555628" w="2548591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99" name="Google Shape;99;p12"/>
          <p:cNvSpPr/>
          <p:nvPr/>
        </p:nvSpPr>
        <p:spPr>
          <a:xfrm>
            <a:off x="2543868" y="0"/>
            <a:ext cx="2560340" cy="2560340"/>
          </a:xfrm>
          <a:custGeom>
            <a:rect b="b" l="l" r="r" t="t"/>
            <a:pathLst>
              <a:path extrusionOk="0" h="2560340" w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0" name="Google Shape;100;p12"/>
          <p:cNvSpPr/>
          <p:nvPr/>
        </p:nvSpPr>
        <p:spPr>
          <a:xfrm flipH="1">
            <a:off x="2535251" y="4308466"/>
            <a:ext cx="2550984" cy="2560441"/>
          </a:xfrm>
          <a:custGeom>
            <a:rect b="b" l="l" r="r" t="t"/>
            <a:pathLst>
              <a:path extrusionOk="0" h="1083" w="1079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1" name="Google Shape;101;p12"/>
          <p:cNvSpPr/>
          <p:nvPr/>
        </p:nvSpPr>
        <p:spPr>
          <a:xfrm flipH="1">
            <a:off x="-10617" y="4308466"/>
            <a:ext cx="2550984" cy="2560441"/>
          </a:xfrm>
          <a:custGeom>
            <a:rect b="b" l="l" r="r" t="t"/>
            <a:pathLst>
              <a:path extrusionOk="0" h="1083" w="1079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2" name="Google Shape;102;p12"/>
          <p:cNvSpPr txBox="1"/>
          <p:nvPr>
            <p:ph idx="12" type="sldNum"/>
          </p:nvPr>
        </p:nvSpPr>
        <p:spPr>
          <a:xfrm>
            <a:off x="11058579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x4">
  <p:cSld name="Team x4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/>
          <p:nvPr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5" name="Google Shape;105;p13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3"/>
          <p:cNvSpPr txBox="1"/>
          <p:nvPr>
            <p:ph idx="12" type="sldNum"/>
          </p:nvPr>
        </p:nvSpPr>
        <p:spPr>
          <a:xfrm>
            <a:off x="11058579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13"/>
          <p:cNvSpPr/>
          <p:nvPr>
            <p:ph idx="2" type="pic"/>
          </p:nvPr>
        </p:nvSpPr>
        <p:spPr>
          <a:xfrm>
            <a:off x="758905" y="2392023"/>
            <a:ext cx="2596896" cy="2596896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08" name="Google Shape;108;p13"/>
          <p:cNvSpPr txBox="1"/>
          <p:nvPr>
            <p:ph idx="1" type="body"/>
          </p:nvPr>
        </p:nvSpPr>
        <p:spPr>
          <a:xfrm>
            <a:off x="758905" y="4989515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13"/>
          <p:cNvSpPr txBox="1"/>
          <p:nvPr>
            <p:ph idx="3" type="body"/>
          </p:nvPr>
        </p:nvSpPr>
        <p:spPr>
          <a:xfrm>
            <a:off x="916885" y="5599755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13"/>
          <p:cNvSpPr/>
          <p:nvPr>
            <p:ph idx="4" type="pic"/>
          </p:nvPr>
        </p:nvSpPr>
        <p:spPr>
          <a:xfrm>
            <a:off x="3517361" y="2392619"/>
            <a:ext cx="2596896" cy="2596896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11" name="Google Shape;111;p13"/>
          <p:cNvSpPr txBox="1"/>
          <p:nvPr>
            <p:ph idx="5" type="body"/>
          </p:nvPr>
        </p:nvSpPr>
        <p:spPr>
          <a:xfrm>
            <a:off x="3516747" y="4990111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13"/>
          <p:cNvSpPr txBox="1"/>
          <p:nvPr>
            <p:ph idx="6" type="body"/>
          </p:nvPr>
        </p:nvSpPr>
        <p:spPr>
          <a:xfrm>
            <a:off x="3674073" y="5600351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13"/>
          <p:cNvSpPr/>
          <p:nvPr>
            <p:ph idx="7" type="pic"/>
          </p:nvPr>
        </p:nvSpPr>
        <p:spPr>
          <a:xfrm>
            <a:off x="6275817" y="2393215"/>
            <a:ext cx="2596896" cy="2596896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14" name="Google Shape;114;p13"/>
          <p:cNvSpPr txBox="1"/>
          <p:nvPr>
            <p:ph idx="8" type="body"/>
          </p:nvPr>
        </p:nvSpPr>
        <p:spPr>
          <a:xfrm>
            <a:off x="6274589" y="4990707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3"/>
          <p:cNvSpPr txBox="1"/>
          <p:nvPr>
            <p:ph idx="9" type="body"/>
          </p:nvPr>
        </p:nvSpPr>
        <p:spPr>
          <a:xfrm>
            <a:off x="6432529" y="5600947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13"/>
          <p:cNvSpPr/>
          <p:nvPr>
            <p:ph idx="13" type="pic"/>
          </p:nvPr>
        </p:nvSpPr>
        <p:spPr>
          <a:xfrm>
            <a:off x="9034272" y="2393215"/>
            <a:ext cx="2596896" cy="2596896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17" name="Google Shape;117;p13"/>
          <p:cNvSpPr txBox="1"/>
          <p:nvPr>
            <p:ph idx="14" type="body"/>
          </p:nvPr>
        </p:nvSpPr>
        <p:spPr>
          <a:xfrm>
            <a:off x="9032431" y="4990707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13"/>
          <p:cNvSpPr txBox="1"/>
          <p:nvPr>
            <p:ph idx="15" type="body"/>
          </p:nvPr>
        </p:nvSpPr>
        <p:spPr>
          <a:xfrm>
            <a:off x="9190984" y="5600947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x8">
  <p:cSld name="Team x8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/>
          <p:nvPr>
            <p:ph type="title"/>
          </p:nvPr>
        </p:nvSpPr>
        <p:spPr>
          <a:xfrm>
            <a:off x="758952" y="539496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4"/>
          <p:cNvSpPr txBox="1"/>
          <p:nvPr>
            <p:ph idx="12" type="sldNum"/>
          </p:nvPr>
        </p:nvSpPr>
        <p:spPr>
          <a:xfrm>
            <a:off x="11058579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14"/>
          <p:cNvSpPr/>
          <p:nvPr>
            <p:ph idx="2" type="pic"/>
          </p:nvPr>
        </p:nvSpPr>
        <p:spPr>
          <a:xfrm>
            <a:off x="1271016" y="1545336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23" name="Google Shape;123;p14"/>
          <p:cNvSpPr txBox="1"/>
          <p:nvPr>
            <p:ph idx="1" type="body"/>
          </p:nvPr>
        </p:nvSpPr>
        <p:spPr>
          <a:xfrm>
            <a:off x="1271016" y="3191256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14"/>
          <p:cNvSpPr txBox="1"/>
          <p:nvPr>
            <p:ph idx="3" type="body"/>
          </p:nvPr>
        </p:nvSpPr>
        <p:spPr>
          <a:xfrm>
            <a:off x="1271016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14"/>
          <p:cNvSpPr/>
          <p:nvPr>
            <p:ph idx="4" type="pic"/>
          </p:nvPr>
        </p:nvSpPr>
        <p:spPr>
          <a:xfrm>
            <a:off x="1271016" y="4144264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26" name="Google Shape;126;p14"/>
          <p:cNvSpPr txBox="1"/>
          <p:nvPr>
            <p:ph idx="5" type="body"/>
          </p:nvPr>
        </p:nvSpPr>
        <p:spPr>
          <a:xfrm>
            <a:off x="1271016" y="5790184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14"/>
          <p:cNvSpPr txBox="1"/>
          <p:nvPr>
            <p:ph idx="6" type="body"/>
          </p:nvPr>
        </p:nvSpPr>
        <p:spPr>
          <a:xfrm>
            <a:off x="1271016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14"/>
          <p:cNvSpPr/>
          <p:nvPr>
            <p:ph idx="7" type="pic"/>
          </p:nvPr>
        </p:nvSpPr>
        <p:spPr>
          <a:xfrm>
            <a:off x="3828288" y="1545336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29" name="Google Shape;129;p14"/>
          <p:cNvSpPr txBox="1"/>
          <p:nvPr>
            <p:ph idx="8" type="body"/>
          </p:nvPr>
        </p:nvSpPr>
        <p:spPr>
          <a:xfrm>
            <a:off x="3828288" y="3191256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14"/>
          <p:cNvSpPr txBox="1"/>
          <p:nvPr>
            <p:ph idx="9" type="body"/>
          </p:nvPr>
        </p:nvSpPr>
        <p:spPr>
          <a:xfrm>
            <a:off x="3828288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14"/>
          <p:cNvSpPr/>
          <p:nvPr>
            <p:ph idx="13" type="pic"/>
          </p:nvPr>
        </p:nvSpPr>
        <p:spPr>
          <a:xfrm>
            <a:off x="3828288" y="4144264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32" name="Google Shape;132;p14"/>
          <p:cNvSpPr txBox="1"/>
          <p:nvPr>
            <p:ph idx="14" type="body"/>
          </p:nvPr>
        </p:nvSpPr>
        <p:spPr>
          <a:xfrm>
            <a:off x="3828288" y="5790184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14"/>
          <p:cNvSpPr txBox="1"/>
          <p:nvPr>
            <p:ph idx="15" type="body"/>
          </p:nvPr>
        </p:nvSpPr>
        <p:spPr>
          <a:xfrm>
            <a:off x="3828288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14"/>
          <p:cNvSpPr/>
          <p:nvPr>
            <p:ph idx="16" type="pic"/>
          </p:nvPr>
        </p:nvSpPr>
        <p:spPr>
          <a:xfrm>
            <a:off x="6385560" y="1545336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35" name="Google Shape;135;p14"/>
          <p:cNvSpPr txBox="1"/>
          <p:nvPr>
            <p:ph idx="17" type="body"/>
          </p:nvPr>
        </p:nvSpPr>
        <p:spPr>
          <a:xfrm>
            <a:off x="6385560" y="3191256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14"/>
          <p:cNvSpPr txBox="1"/>
          <p:nvPr>
            <p:ph idx="18" type="body"/>
          </p:nvPr>
        </p:nvSpPr>
        <p:spPr>
          <a:xfrm>
            <a:off x="6385560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14"/>
          <p:cNvSpPr/>
          <p:nvPr>
            <p:ph idx="19" type="pic"/>
          </p:nvPr>
        </p:nvSpPr>
        <p:spPr>
          <a:xfrm>
            <a:off x="6385560" y="4144264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38" name="Google Shape;138;p14"/>
          <p:cNvSpPr txBox="1"/>
          <p:nvPr>
            <p:ph idx="20" type="body"/>
          </p:nvPr>
        </p:nvSpPr>
        <p:spPr>
          <a:xfrm>
            <a:off x="6385560" y="5790184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14"/>
          <p:cNvSpPr txBox="1"/>
          <p:nvPr>
            <p:ph idx="21" type="body"/>
          </p:nvPr>
        </p:nvSpPr>
        <p:spPr>
          <a:xfrm>
            <a:off x="6385560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14"/>
          <p:cNvSpPr/>
          <p:nvPr>
            <p:ph idx="22" type="pic"/>
          </p:nvPr>
        </p:nvSpPr>
        <p:spPr>
          <a:xfrm>
            <a:off x="8942832" y="1545336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41" name="Google Shape;141;p14"/>
          <p:cNvSpPr txBox="1"/>
          <p:nvPr>
            <p:ph idx="23" type="body"/>
          </p:nvPr>
        </p:nvSpPr>
        <p:spPr>
          <a:xfrm>
            <a:off x="8942832" y="3191256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14"/>
          <p:cNvSpPr txBox="1"/>
          <p:nvPr>
            <p:ph idx="24" type="body"/>
          </p:nvPr>
        </p:nvSpPr>
        <p:spPr>
          <a:xfrm>
            <a:off x="8942832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14"/>
          <p:cNvSpPr/>
          <p:nvPr>
            <p:ph idx="25" type="pic"/>
          </p:nvPr>
        </p:nvSpPr>
        <p:spPr>
          <a:xfrm>
            <a:off x="8942832" y="4144264"/>
            <a:ext cx="2029968" cy="1828800"/>
          </a:xfrm>
          <a:prstGeom prst="rect">
            <a:avLst/>
          </a:prstGeom>
          <a:solidFill>
            <a:srgbClr val="4BE777"/>
          </a:solidFill>
          <a:ln>
            <a:noFill/>
          </a:ln>
        </p:spPr>
      </p:sp>
      <p:sp>
        <p:nvSpPr>
          <p:cNvPr id="144" name="Google Shape;144;p14"/>
          <p:cNvSpPr txBox="1"/>
          <p:nvPr>
            <p:ph idx="26" type="body"/>
          </p:nvPr>
        </p:nvSpPr>
        <p:spPr>
          <a:xfrm>
            <a:off x="8942832" y="5790184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b="1" sz="14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14"/>
          <p:cNvSpPr txBox="1"/>
          <p:nvPr>
            <p:ph idx="27" type="body"/>
          </p:nvPr>
        </p:nvSpPr>
        <p:spPr>
          <a:xfrm>
            <a:off x="8942832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Column">
  <p:cSld name="5 Column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/>
          <p:nvPr/>
        </p:nvSpPr>
        <p:spPr>
          <a:xfrm>
            <a:off x="685338" y="3796480"/>
            <a:ext cx="2011680" cy="151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8" name="Google Shape;148;p15"/>
          <p:cNvSpPr/>
          <p:nvPr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rgbClr val="FAEB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9" name="Google Shape;149;p15"/>
          <p:cNvSpPr/>
          <p:nvPr/>
        </p:nvSpPr>
        <p:spPr>
          <a:xfrm>
            <a:off x="5116484" y="3796480"/>
            <a:ext cx="2011680" cy="151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0" name="Google Shape;150;p15"/>
          <p:cNvSpPr/>
          <p:nvPr/>
        </p:nvSpPr>
        <p:spPr>
          <a:xfrm>
            <a:off x="9547629" y="3796480"/>
            <a:ext cx="2011680" cy="151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1" name="Google Shape;151;p15"/>
          <p:cNvSpPr/>
          <p:nvPr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rgbClr val="FAEB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2" name="Google Shape;152;p15"/>
          <p:cNvSpPr txBox="1"/>
          <p:nvPr>
            <p:ph type="title"/>
          </p:nvPr>
        </p:nvSpPr>
        <p:spPr>
          <a:xfrm>
            <a:off x="758952" y="841248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5"/>
          <p:cNvSpPr txBox="1"/>
          <p:nvPr>
            <p:ph idx="12" type="sldNum"/>
          </p:nvPr>
        </p:nvSpPr>
        <p:spPr>
          <a:xfrm>
            <a:off x="11058579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4" name="Google Shape;154;p15"/>
          <p:cNvSpPr txBox="1"/>
          <p:nvPr>
            <p:ph idx="1" type="body"/>
          </p:nvPr>
        </p:nvSpPr>
        <p:spPr>
          <a:xfrm>
            <a:off x="685338" y="2491684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5" name="Google Shape;155;p15"/>
          <p:cNvSpPr/>
          <p:nvPr>
            <p:ph idx="2" type="pic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56" name="Google Shape;156;p15"/>
          <p:cNvSpPr txBox="1"/>
          <p:nvPr>
            <p:ph idx="3" type="body"/>
          </p:nvPr>
        </p:nvSpPr>
        <p:spPr>
          <a:xfrm>
            <a:off x="731058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15"/>
          <p:cNvSpPr txBox="1"/>
          <p:nvPr>
            <p:ph idx="4" type="body"/>
          </p:nvPr>
        </p:nvSpPr>
        <p:spPr>
          <a:xfrm>
            <a:off x="2900910" y="2491684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8" name="Google Shape;158;p15"/>
          <p:cNvSpPr/>
          <p:nvPr>
            <p:ph idx="5" type="pic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59" name="Google Shape;159;p15"/>
          <p:cNvSpPr txBox="1"/>
          <p:nvPr>
            <p:ph idx="6" type="body"/>
          </p:nvPr>
        </p:nvSpPr>
        <p:spPr>
          <a:xfrm>
            <a:off x="2946630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p15"/>
          <p:cNvSpPr txBox="1"/>
          <p:nvPr>
            <p:ph idx="7" type="body"/>
          </p:nvPr>
        </p:nvSpPr>
        <p:spPr>
          <a:xfrm>
            <a:off x="5116484" y="2491684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1" name="Google Shape;161;p15"/>
          <p:cNvSpPr/>
          <p:nvPr>
            <p:ph idx="8" type="pic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62" name="Google Shape;162;p15"/>
          <p:cNvSpPr txBox="1"/>
          <p:nvPr>
            <p:ph idx="9" type="body"/>
          </p:nvPr>
        </p:nvSpPr>
        <p:spPr>
          <a:xfrm>
            <a:off x="5162204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15"/>
          <p:cNvSpPr txBox="1"/>
          <p:nvPr>
            <p:ph idx="13" type="body"/>
          </p:nvPr>
        </p:nvSpPr>
        <p:spPr>
          <a:xfrm>
            <a:off x="7332057" y="2491684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4" name="Google Shape;164;p15"/>
          <p:cNvSpPr/>
          <p:nvPr>
            <p:ph idx="14" type="pic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65" name="Google Shape;165;p15"/>
          <p:cNvSpPr txBox="1"/>
          <p:nvPr>
            <p:ph idx="15" type="body"/>
          </p:nvPr>
        </p:nvSpPr>
        <p:spPr>
          <a:xfrm>
            <a:off x="7377777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p15"/>
          <p:cNvSpPr txBox="1"/>
          <p:nvPr>
            <p:ph idx="16" type="body"/>
          </p:nvPr>
        </p:nvSpPr>
        <p:spPr>
          <a:xfrm>
            <a:off x="9547629" y="2491684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7" name="Google Shape;167;p15"/>
          <p:cNvSpPr/>
          <p:nvPr>
            <p:ph idx="17" type="pic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68" name="Google Shape;168;p15"/>
          <p:cNvSpPr txBox="1"/>
          <p:nvPr>
            <p:ph idx="18" type="body"/>
          </p:nvPr>
        </p:nvSpPr>
        <p:spPr>
          <a:xfrm>
            <a:off x="9593349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/>
          <p:nvPr/>
        </p:nvSpPr>
        <p:spPr>
          <a:xfrm>
            <a:off x="0" y="0"/>
            <a:ext cx="2838450" cy="2857958"/>
          </a:xfrm>
          <a:custGeom>
            <a:rect b="b" l="l" r="r" t="t"/>
            <a:pathLst>
              <a:path extrusionOk="0" h="2857958" w="2838450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71" name="Google Shape;171;p16"/>
          <p:cNvSpPr/>
          <p:nvPr/>
        </p:nvSpPr>
        <p:spPr>
          <a:xfrm>
            <a:off x="1" y="-1"/>
            <a:ext cx="1970627" cy="1990267"/>
          </a:xfrm>
          <a:custGeom>
            <a:rect b="b" l="l" r="r" t="t"/>
            <a:pathLst>
              <a:path extrusionOk="0" h="1990267" w="197062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72" name="Google Shape;172;p16"/>
          <p:cNvSpPr/>
          <p:nvPr/>
        </p:nvSpPr>
        <p:spPr>
          <a:xfrm>
            <a:off x="1" y="1"/>
            <a:ext cx="1003449" cy="1013015"/>
          </a:xfrm>
          <a:custGeom>
            <a:rect b="b" l="l" r="r" t="t"/>
            <a:pathLst>
              <a:path extrusionOk="0" h="1013015" w="1003449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73" name="Google Shape;173;p16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16"/>
          <p:cNvSpPr txBox="1"/>
          <p:nvPr>
            <p:ph idx="12" type="sldNum"/>
          </p:nvPr>
        </p:nvSpPr>
        <p:spPr>
          <a:xfrm>
            <a:off x="11058579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preencoded.png" id="175" name="Google Shape;175;p16"/>
          <p:cNvSpPr/>
          <p:nvPr/>
        </p:nvSpPr>
        <p:spPr>
          <a:xfrm>
            <a:off x="1458332" y="590133"/>
            <a:ext cx="775021" cy="775021"/>
          </a:xfrm>
          <a:custGeom>
            <a:rect b="b" l="l" r="r" t="t"/>
            <a:pathLst>
              <a:path extrusionOk="0" h="775021" w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76" name="Google Shape;176;p16"/>
          <p:cNvSpPr txBox="1"/>
          <p:nvPr>
            <p:ph idx="1" type="body"/>
          </p:nvPr>
        </p:nvSpPr>
        <p:spPr>
          <a:xfrm>
            <a:off x="685338" y="3017520"/>
            <a:ext cx="1993392" cy="557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7" name="Google Shape;177;p16"/>
          <p:cNvSpPr txBox="1"/>
          <p:nvPr>
            <p:ph idx="2" type="body"/>
          </p:nvPr>
        </p:nvSpPr>
        <p:spPr>
          <a:xfrm>
            <a:off x="2900911" y="3017520"/>
            <a:ext cx="1993392" cy="557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8" name="Google Shape;178;p16"/>
          <p:cNvSpPr txBox="1"/>
          <p:nvPr>
            <p:ph idx="3" type="body"/>
          </p:nvPr>
        </p:nvSpPr>
        <p:spPr>
          <a:xfrm>
            <a:off x="5116484" y="3017520"/>
            <a:ext cx="1993392" cy="557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9" name="Google Shape;179;p16"/>
          <p:cNvSpPr txBox="1"/>
          <p:nvPr>
            <p:ph idx="4" type="body"/>
          </p:nvPr>
        </p:nvSpPr>
        <p:spPr>
          <a:xfrm>
            <a:off x="7332057" y="3017520"/>
            <a:ext cx="1993392" cy="557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0" name="Google Shape;180;p16"/>
          <p:cNvSpPr txBox="1"/>
          <p:nvPr>
            <p:ph idx="5" type="body"/>
          </p:nvPr>
        </p:nvSpPr>
        <p:spPr>
          <a:xfrm>
            <a:off x="9547629" y="3017520"/>
            <a:ext cx="1993392" cy="557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1" name="Google Shape;181;p16"/>
          <p:cNvSpPr txBox="1"/>
          <p:nvPr>
            <p:ph idx="6" type="body"/>
          </p:nvPr>
        </p:nvSpPr>
        <p:spPr>
          <a:xfrm>
            <a:off x="685338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16"/>
          <p:cNvSpPr txBox="1"/>
          <p:nvPr>
            <p:ph idx="7" type="body"/>
          </p:nvPr>
        </p:nvSpPr>
        <p:spPr>
          <a:xfrm>
            <a:off x="2900911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" name="Google Shape;183;p16"/>
          <p:cNvSpPr txBox="1"/>
          <p:nvPr>
            <p:ph idx="8" type="body"/>
          </p:nvPr>
        </p:nvSpPr>
        <p:spPr>
          <a:xfrm>
            <a:off x="5116484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p16"/>
          <p:cNvSpPr txBox="1"/>
          <p:nvPr>
            <p:ph idx="9" type="body"/>
          </p:nvPr>
        </p:nvSpPr>
        <p:spPr>
          <a:xfrm>
            <a:off x="7332057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" name="Google Shape;185;p16"/>
          <p:cNvSpPr txBox="1"/>
          <p:nvPr>
            <p:ph idx="13" type="body"/>
          </p:nvPr>
        </p:nvSpPr>
        <p:spPr>
          <a:xfrm>
            <a:off x="9547629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86" name="Google Shape;186;p16"/>
          <p:cNvCxnSpPr/>
          <p:nvPr/>
        </p:nvCxnSpPr>
        <p:spPr>
          <a:xfrm>
            <a:off x="739398" y="4187681"/>
            <a:ext cx="10812360" cy="0"/>
          </a:xfrm>
          <a:prstGeom prst="straightConnector1">
            <a:avLst/>
          </a:prstGeom>
          <a:noFill/>
          <a:ln cap="flat" cmpd="sng" w="12700">
            <a:solidFill>
              <a:srgbClr val="F0CAA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">
  <p:cSld name="Closing">
    <p:bg>
      <p:bgPr>
        <a:solidFill>
          <a:schemeClr val="accent6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/>
          <p:nvPr/>
        </p:nvSpPr>
        <p:spPr>
          <a:xfrm>
            <a:off x="0" y="0"/>
            <a:ext cx="8948738" cy="6858000"/>
          </a:xfrm>
          <a:custGeom>
            <a:rect b="b" l="l" r="r" t="t"/>
            <a:pathLst>
              <a:path extrusionOk="0" h="6858000" w="8948738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189" name="Google Shape;189;p17"/>
          <p:cNvSpPr/>
          <p:nvPr/>
        </p:nvSpPr>
        <p:spPr>
          <a:xfrm>
            <a:off x="7538626" y="13142"/>
            <a:ext cx="4653374" cy="6831717"/>
          </a:xfrm>
          <a:custGeom>
            <a:rect b="b" l="l" r="r" t="t"/>
            <a:pathLst>
              <a:path extrusionOk="0" h="6831717" w="4653374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190" name="Google Shape;19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7"/>
          <p:cNvSpPr txBox="1"/>
          <p:nvPr>
            <p:ph type="ctrTitle"/>
          </p:nvPr>
        </p:nvSpPr>
        <p:spPr>
          <a:xfrm>
            <a:off x="1527048" y="1975104"/>
            <a:ext cx="4169664" cy="667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0">
            <a:noAutofit/>
          </a:bodyPr>
          <a:lstStyle>
            <a:lvl1pPr lv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17"/>
          <p:cNvSpPr txBox="1"/>
          <p:nvPr>
            <p:ph idx="1" type="subTitle"/>
          </p:nvPr>
        </p:nvSpPr>
        <p:spPr>
          <a:xfrm>
            <a:off x="1545336" y="2846832"/>
            <a:ext cx="4169664" cy="21762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preencoded.png" id="194" name="Google Shape;194;p18"/>
          <p:cNvSpPr/>
          <p:nvPr/>
        </p:nvSpPr>
        <p:spPr>
          <a:xfrm>
            <a:off x="-5568" y="-2784"/>
            <a:ext cx="3443288" cy="6891337"/>
          </a:xfrm>
          <a:custGeom>
            <a:rect b="b" l="l" r="r" t="t"/>
            <a:pathLst>
              <a:path extrusionOk="0" h="6891337" w="3443288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195" name="Google Shape;19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8"/>
          <p:cNvSpPr/>
          <p:nvPr/>
        </p:nvSpPr>
        <p:spPr>
          <a:xfrm>
            <a:off x="1721621" y="-2784"/>
            <a:ext cx="1716115" cy="1720853"/>
          </a:xfrm>
          <a:custGeom>
            <a:rect b="b" l="l" r="r" t="t"/>
            <a:pathLst>
              <a:path extrusionOk="0" h="1720853" w="1716115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197" name="Google Shape;197;p18"/>
          <p:cNvSpPr/>
          <p:nvPr/>
        </p:nvSpPr>
        <p:spPr>
          <a:xfrm>
            <a:off x="-5568" y="3440504"/>
            <a:ext cx="3443288" cy="3448050"/>
          </a:xfrm>
          <a:custGeom>
            <a:rect b="b" l="l" r="r" t="t"/>
            <a:pathLst>
              <a:path extrusionOk="0" h="3448050" w="3443288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198" name="Google Shape;19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8"/>
          <p:cNvSpPr txBox="1"/>
          <p:nvPr>
            <p:ph idx="12" type="sldNum"/>
          </p:nvPr>
        </p:nvSpPr>
        <p:spPr>
          <a:xfrm>
            <a:off x="11058579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" name="Google Shape;200;p18"/>
          <p:cNvSpPr txBox="1"/>
          <p:nvPr>
            <p:ph type="title"/>
          </p:nvPr>
        </p:nvSpPr>
        <p:spPr>
          <a:xfrm>
            <a:off x="3986784" y="1243584"/>
            <a:ext cx="8165592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18"/>
          <p:cNvSpPr txBox="1"/>
          <p:nvPr>
            <p:ph idx="1" type="body"/>
          </p:nvPr>
        </p:nvSpPr>
        <p:spPr>
          <a:xfrm>
            <a:off x="3685032" y="2255520"/>
            <a:ext cx="3741928" cy="4306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1pPr>
            <a:lvl2pPr indent="-3111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300"/>
              <a:buChar char="•"/>
              <a:defRPr sz="1300"/>
            </a:lvl2pPr>
            <a:lvl3pPr indent="-3048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" name="Google Shape;202;p18"/>
          <p:cNvSpPr txBox="1"/>
          <p:nvPr>
            <p:ph idx="2" type="body"/>
          </p:nvPr>
        </p:nvSpPr>
        <p:spPr>
          <a:xfrm>
            <a:off x="7754112" y="2255520"/>
            <a:ext cx="3741928" cy="4306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1pPr>
            <a:lvl2pPr indent="-3111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300"/>
              <a:buChar char="•"/>
              <a:defRPr sz="1300"/>
            </a:lvl2pPr>
            <a:lvl3pPr indent="-3048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"/>
          <p:cNvSpPr/>
          <p:nvPr/>
        </p:nvSpPr>
        <p:spPr>
          <a:xfrm>
            <a:off x="1" y="0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5" name="Google Shape;205;p19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6" name="Google Shape;206;p19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270833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19"/>
          <p:cNvSpPr txBox="1"/>
          <p:nvPr>
            <p:ph idx="11" type="ftr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19"/>
          <p:cNvSpPr txBox="1"/>
          <p:nvPr>
            <p:ph idx="12" type="sldNum"/>
          </p:nvPr>
        </p:nvSpPr>
        <p:spPr>
          <a:xfrm>
            <a:off x="11058579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11" name="Google Shape;211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52343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13" name="Google Shape;213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4" name="Google Shape;214;p20"/>
          <p:cNvSpPr txBox="1"/>
          <p:nvPr>
            <p:ph idx="12" type="sldNum"/>
          </p:nvPr>
        </p:nvSpPr>
        <p:spPr>
          <a:xfrm>
            <a:off x="11058579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18" name="Google Shape;18;p3"/>
            <p:cNvSpPr/>
            <p:nvPr/>
          </p:nvSpPr>
          <p:spPr>
            <a:xfrm>
              <a:off x="5009037" y="2525712"/>
              <a:ext cx="3601721" cy="4332288"/>
            </a:xfrm>
            <a:custGeom>
              <a:rect b="b" l="l" r="r" t="t"/>
              <a:pathLst>
                <a:path extrusionOk="0" h="1441" w="1198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8589536" y="2525712"/>
              <a:ext cx="3589694" cy="4332288"/>
            </a:xfrm>
            <a:custGeom>
              <a:rect b="b" l="l" r="r" t="t"/>
              <a:pathLst>
                <a:path extrusionOk="0" h="1441" w="1194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20" name="Google Shape;20;p3"/>
          <p:cNvGrpSpPr/>
          <p:nvPr/>
        </p:nvGrpSpPr>
        <p:grpSpPr>
          <a:xfrm rot="10800000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21" name="Google Shape;21;p3"/>
            <p:cNvSpPr/>
            <p:nvPr/>
          </p:nvSpPr>
          <p:spPr>
            <a:xfrm>
              <a:off x="5183405" y="2678112"/>
              <a:ext cx="3601721" cy="4332288"/>
            </a:xfrm>
            <a:custGeom>
              <a:rect b="b" l="l" r="r" t="t"/>
              <a:pathLst>
                <a:path extrusionOk="0" h="1441" w="1198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763903" y="2678112"/>
              <a:ext cx="3589695" cy="4332288"/>
            </a:xfrm>
            <a:custGeom>
              <a:rect b="b" l="l" r="r" t="t"/>
              <a:pathLst>
                <a:path extrusionOk="0" h="1441" w="1194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descr="preencoded.png" id="23" name="Google Shape;23;p3"/>
          <p:cNvSpPr/>
          <p:nvPr/>
        </p:nvSpPr>
        <p:spPr>
          <a:xfrm>
            <a:off x="7642518" y="4577658"/>
            <a:ext cx="775021" cy="775021"/>
          </a:xfrm>
          <a:custGeom>
            <a:rect b="b" l="l" r="r" t="t"/>
            <a:pathLst>
              <a:path extrusionOk="0" h="775021" w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4" name="Google Shape;24;p3"/>
          <p:cNvSpPr txBox="1"/>
          <p:nvPr>
            <p:ph type="title"/>
          </p:nvPr>
        </p:nvSpPr>
        <p:spPr>
          <a:xfrm>
            <a:off x="1499616" y="1901952"/>
            <a:ext cx="5693664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1499616" y="2770632"/>
            <a:ext cx="5693664" cy="3122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indent="-3556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17" name="Google Shape;217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52343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19" name="Google Shape;219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20" name="Google Shape;220;p21"/>
          <p:cNvSpPr txBox="1"/>
          <p:nvPr>
            <p:ph idx="12" type="sldNum"/>
          </p:nvPr>
        </p:nvSpPr>
        <p:spPr>
          <a:xfrm>
            <a:off x="11058579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3"/>
          <p:cNvSpPr txBox="1"/>
          <p:nvPr>
            <p:ph type="title"/>
          </p:nvPr>
        </p:nvSpPr>
        <p:spPr>
          <a:xfrm>
            <a:off x="3986784" y="1243584"/>
            <a:ext cx="8165592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preencoded.png" id="228" name="Google Shape;228;p23"/>
          <p:cNvSpPr/>
          <p:nvPr/>
        </p:nvSpPr>
        <p:spPr>
          <a:xfrm>
            <a:off x="-5568" y="-2784"/>
            <a:ext cx="3443288" cy="6891337"/>
          </a:xfrm>
          <a:custGeom>
            <a:rect b="b" l="l" r="r" t="t"/>
            <a:pathLst>
              <a:path extrusionOk="0" h="6891337" w="3443288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229" name="Google Shape;22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03311" y="-2784"/>
            <a:ext cx="1734411" cy="5167313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3"/>
          <p:cNvSpPr/>
          <p:nvPr/>
        </p:nvSpPr>
        <p:spPr>
          <a:xfrm>
            <a:off x="1721621" y="-2784"/>
            <a:ext cx="1716115" cy="1720853"/>
          </a:xfrm>
          <a:custGeom>
            <a:rect b="b" l="l" r="r" t="t"/>
            <a:pathLst>
              <a:path extrusionOk="0" h="1720853" w="1716115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231" name="Google Shape;231;p23"/>
          <p:cNvSpPr/>
          <p:nvPr/>
        </p:nvSpPr>
        <p:spPr>
          <a:xfrm>
            <a:off x="-5568" y="3440504"/>
            <a:ext cx="3443288" cy="3448050"/>
          </a:xfrm>
          <a:custGeom>
            <a:rect b="b" l="l" r="r" t="t"/>
            <a:pathLst>
              <a:path extrusionOk="0" h="3448050" w="3443288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232" name="Google Shape;23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8458" y="3440506"/>
            <a:ext cx="1719263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3"/>
          <p:cNvSpPr txBox="1"/>
          <p:nvPr>
            <p:ph idx="1" type="body"/>
          </p:nvPr>
        </p:nvSpPr>
        <p:spPr>
          <a:xfrm>
            <a:off x="3977640" y="2330704"/>
            <a:ext cx="3822192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34" name="Google Shape;234;p23"/>
          <p:cNvSpPr txBox="1"/>
          <p:nvPr>
            <p:ph idx="2" type="body"/>
          </p:nvPr>
        </p:nvSpPr>
        <p:spPr>
          <a:xfrm>
            <a:off x="3685032" y="2877312"/>
            <a:ext cx="374192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00037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125"/>
              <a:buChar char="•"/>
              <a:defRPr sz="1125"/>
            </a:lvl1pPr>
            <a:lvl2pPr indent="-290512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75"/>
              <a:buChar char="•"/>
              <a:defRPr sz="975"/>
            </a:lvl2pPr>
            <a:lvl3pPr indent="-28575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8575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" name="Google Shape;235;p23"/>
          <p:cNvSpPr txBox="1"/>
          <p:nvPr>
            <p:ph idx="3" type="body"/>
          </p:nvPr>
        </p:nvSpPr>
        <p:spPr>
          <a:xfrm>
            <a:off x="8046720" y="2330704"/>
            <a:ext cx="3822192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36" name="Google Shape;236;p23"/>
          <p:cNvSpPr txBox="1"/>
          <p:nvPr>
            <p:ph idx="4" type="body"/>
          </p:nvPr>
        </p:nvSpPr>
        <p:spPr>
          <a:xfrm>
            <a:off x="7754112" y="2877312"/>
            <a:ext cx="374192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00037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125"/>
              <a:buChar char="•"/>
              <a:defRPr sz="1125"/>
            </a:lvl1pPr>
            <a:lvl2pPr indent="-290512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75"/>
              <a:buChar char="•"/>
              <a:defRPr sz="975"/>
            </a:lvl2pPr>
            <a:lvl3pPr indent="-28575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8575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" name="Google Shape;237;p23"/>
          <p:cNvSpPr txBox="1"/>
          <p:nvPr>
            <p:ph idx="12" type="sldNum"/>
          </p:nvPr>
        </p:nvSpPr>
        <p:spPr>
          <a:xfrm>
            <a:off x="11204448" y="6559868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hart">
  <p:cSld name="Title and Chart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"/>
          <p:cNvSpPr/>
          <p:nvPr/>
        </p:nvSpPr>
        <p:spPr>
          <a:xfrm>
            <a:off x="1" y="0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BAF0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40" name="Google Shape;240;p24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24"/>
          <p:cNvSpPr txBox="1"/>
          <p:nvPr>
            <p:ph idx="1" type="body"/>
          </p:nvPr>
        </p:nvSpPr>
        <p:spPr>
          <a:xfrm>
            <a:off x="539496" y="2103120"/>
            <a:ext cx="11119104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350"/>
              <a:buChar char="•"/>
              <a:defRPr sz="1350"/>
            </a:lvl1pPr>
            <a:lvl2pPr indent="-3048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2pPr>
            <a:lvl3pPr indent="-295275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50"/>
              <a:buChar char="•"/>
              <a:defRPr sz="1050"/>
            </a:lvl3pPr>
            <a:lvl4pPr indent="-28575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" name="Google Shape;242;p24"/>
          <p:cNvSpPr txBox="1"/>
          <p:nvPr>
            <p:ph idx="11" type="ftr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24"/>
          <p:cNvSpPr txBox="1"/>
          <p:nvPr>
            <p:ph idx="12" type="sldNum"/>
          </p:nvPr>
        </p:nvSpPr>
        <p:spPr>
          <a:xfrm>
            <a:off x="11102122" y="6454458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" type="obj">
  <p:cSld name="OBJECT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5"/>
          <p:cNvSpPr/>
          <p:nvPr/>
        </p:nvSpPr>
        <p:spPr>
          <a:xfrm>
            <a:off x="0" y="3427338"/>
            <a:ext cx="3430200" cy="3430665"/>
          </a:xfrm>
          <a:custGeom>
            <a:rect b="b" l="l" r="r" t="t"/>
            <a:pathLst>
              <a:path extrusionOk="0" h="3430665" w="3430200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46" name="Google Shape;246;p25"/>
          <p:cNvSpPr/>
          <p:nvPr/>
        </p:nvSpPr>
        <p:spPr>
          <a:xfrm>
            <a:off x="0" y="3427338"/>
            <a:ext cx="3430200" cy="3430665"/>
          </a:xfrm>
          <a:custGeom>
            <a:rect b="b" l="l" r="r" t="t"/>
            <a:pathLst>
              <a:path extrusionOk="0" h="3430665" w="3430200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47" name="Google Shape;247;p25"/>
          <p:cNvSpPr/>
          <p:nvPr/>
        </p:nvSpPr>
        <p:spPr>
          <a:xfrm>
            <a:off x="2" y="1"/>
            <a:ext cx="3423785" cy="3437345"/>
          </a:xfrm>
          <a:custGeom>
            <a:rect b="b" l="l" r="r" t="t"/>
            <a:pathLst>
              <a:path extrusionOk="0" h="3437345" w="342378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48" name="Google Shape;248;p25"/>
          <p:cNvSpPr txBox="1"/>
          <p:nvPr>
            <p:ph type="title"/>
          </p:nvPr>
        </p:nvSpPr>
        <p:spPr>
          <a:xfrm>
            <a:off x="4224528" y="2276856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25"/>
          <p:cNvSpPr txBox="1"/>
          <p:nvPr>
            <p:ph idx="1" type="body"/>
          </p:nvPr>
        </p:nvSpPr>
        <p:spPr>
          <a:xfrm>
            <a:off x="4224528" y="3222752"/>
            <a:ext cx="6766560" cy="2700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125"/>
              <a:buNone/>
              <a:defRPr sz="1125"/>
            </a:lvl1pPr>
            <a:lvl2pPr indent="-300037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125"/>
              <a:buChar char="•"/>
              <a:defRPr sz="1125"/>
            </a:lvl2pPr>
            <a:lvl3pPr indent="-300037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125"/>
              <a:buChar char="•"/>
              <a:defRPr sz="1125"/>
            </a:lvl3pPr>
            <a:lvl4pPr indent="-300037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125"/>
              <a:buChar char="•"/>
              <a:defRPr sz="1125"/>
            </a:lvl4pPr>
            <a:lvl5pPr indent="-300037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125"/>
              <a:buChar char="•"/>
              <a:defRPr sz="1125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0" name="Google Shape;250;p25"/>
          <p:cNvSpPr txBox="1"/>
          <p:nvPr>
            <p:ph idx="12" type="sldNum"/>
          </p:nvPr>
        </p:nvSpPr>
        <p:spPr>
          <a:xfrm>
            <a:off x="11102122" y="6454458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1" name="Google Shape;251;p25"/>
          <p:cNvSpPr/>
          <p:nvPr/>
        </p:nvSpPr>
        <p:spPr>
          <a:xfrm>
            <a:off x="2" y="871"/>
            <a:ext cx="3423785" cy="3436477"/>
          </a:xfrm>
          <a:custGeom>
            <a:rect b="b" l="l" r="r" t="t"/>
            <a:pathLst>
              <a:path extrusionOk="0" h="3436477" w="3423785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" type="title">
  <p:cSld name="TITLE">
    <p:bg>
      <p:bgPr>
        <a:solidFill>
          <a:schemeClr val="accent6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6"/>
          <p:cNvSpPr/>
          <p:nvPr/>
        </p:nvSpPr>
        <p:spPr>
          <a:xfrm>
            <a:off x="0" y="0"/>
            <a:ext cx="8948739" cy="6858000"/>
          </a:xfrm>
          <a:custGeom>
            <a:rect b="b" l="l" r="r" t="t"/>
            <a:pathLst>
              <a:path extrusionOk="0" h="6858000" w="8948738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254" name="Google Shape;254;p26"/>
          <p:cNvSpPr/>
          <p:nvPr/>
        </p:nvSpPr>
        <p:spPr>
          <a:xfrm>
            <a:off x="7538626" y="13144"/>
            <a:ext cx="4653375" cy="6831717"/>
          </a:xfrm>
          <a:custGeom>
            <a:rect b="b" l="l" r="r" t="t"/>
            <a:pathLst>
              <a:path extrusionOk="0" h="6831717" w="4653374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255" name="Google Shape;255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37235" y="-25041"/>
            <a:ext cx="3432191" cy="343219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6"/>
          <p:cNvSpPr txBox="1"/>
          <p:nvPr>
            <p:ph type="ctrTitle"/>
          </p:nvPr>
        </p:nvSpPr>
        <p:spPr>
          <a:xfrm>
            <a:off x="1527048" y="1975104"/>
            <a:ext cx="4169664" cy="667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0">
            <a:noAutofit/>
          </a:bodyPr>
          <a:lstStyle>
            <a:lvl1pPr lvl="0" algn="l">
              <a:lnSpc>
                <a:spcPct val="110787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26"/>
          <p:cNvSpPr txBox="1"/>
          <p:nvPr>
            <p:ph idx="1" type="subTitle"/>
          </p:nvPr>
        </p:nvSpPr>
        <p:spPr>
          <a:xfrm>
            <a:off x="1545336" y="2846832"/>
            <a:ext cx="4169664" cy="21762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27"/>
          <p:cNvGrpSpPr/>
          <p:nvPr/>
        </p:nvGrpSpPr>
        <p:grpSpPr>
          <a:xfrm>
            <a:off x="6452305" y="3405021"/>
            <a:ext cx="5739697" cy="3467971"/>
            <a:chOff x="5009037" y="2525712"/>
            <a:chExt cx="7170193" cy="4332288"/>
          </a:xfrm>
        </p:grpSpPr>
        <p:sp>
          <p:nvSpPr>
            <p:cNvPr id="260" name="Google Shape;260;p27"/>
            <p:cNvSpPr/>
            <p:nvPr/>
          </p:nvSpPr>
          <p:spPr>
            <a:xfrm>
              <a:off x="5009037" y="2525712"/>
              <a:ext cx="3601721" cy="4332288"/>
            </a:xfrm>
            <a:custGeom>
              <a:rect b="b" l="l" r="r" t="t"/>
              <a:pathLst>
                <a:path extrusionOk="0" h="1441" w="1198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61" name="Google Shape;261;p27"/>
            <p:cNvSpPr/>
            <p:nvPr/>
          </p:nvSpPr>
          <p:spPr>
            <a:xfrm>
              <a:off x="8589536" y="2525712"/>
              <a:ext cx="3589694" cy="4332288"/>
            </a:xfrm>
            <a:custGeom>
              <a:rect b="b" l="l" r="r" t="t"/>
              <a:pathLst>
                <a:path extrusionOk="0" h="1441" w="1194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262" name="Google Shape;262;p27"/>
          <p:cNvGrpSpPr/>
          <p:nvPr/>
        </p:nvGrpSpPr>
        <p:grpSpPr>
          <a:xfrm rot="10800000">
            <a:off x="6465612" y="2"/>
            <a:ext cx="5739697" cy="3467971"/>
            <a:chOff x="5183405" y="2678112"/>
            <a:chExt cx="7170193" cy="4332288"/>
          </a:xfrm>
        </p:grpSpPr>
        <p:sp>
          <p:nvSpPr>
            <p:cNvPr id="263" name="Google Shape;263;p27"/>
            <p:cNvSpPr/>
            <p:nvPr/>
          </p:nvSpPr>
          <p:spPr>
            <a:xfrm>
              <a:off x="5183405" y="2678112"/>
              <a:ext cx="3601721" cy="4332288"/>
            </a:xfrm>
            <a:custGeom>
              <a:rect b="b" l="l" r="r" t="t"/>
              <a:pathLst>
                <a:path extrusionOk="0" h="1441" w="1198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64" name="Google Shape;264;p27"/>
            <p:cNvSpPr/>
            <p:nvPr/>
          </p:nvSpPr>
          <p:spPr>
            <a:xfrm>
              <a:off x="8763903" y="2678112"/>
              <a:ext cx="3589695" cy="4332288"/>
            </a:xfrm>
            <a:custGeom>
              <a:rect b="b" l="l" r="r" t="t"/>
              <a:pathLst>
                <a:path extrusionOk="0" h="1441" w="1194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descr="preencoded.png" id="265" name="Google Shape;265;p27"/>
          <p:cNvSpPr/>
          <p:nvPr/>
        </p:nvSpPr>
        <p:spPr>
          <a:xfrm>
            <a:off x="7642519" y="4577660"/>
            <a:ext cx="775021" cy="775021"/>
          </a:xfrm>
          <a:custGeom>
            <a:rect b="b" l="l" r="r" t="t"/>
            <a:pathLst>
              <a:path extrusionOk="0" h="775021" w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66" name="Google Shape;266;p27"/>
          <p:cNvSpPr txBox="1"/>
          <p:nvPr>
            <p:ph type="title"/>
          </p:nvPr>
        </p:nvSpPr>
        <p:spPr>
          <a:xfrm>
            <a:off x="1499616" y="1901952"/>
            <a:ext cx="5693664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27"/>
          <p:cNvSpPr txBox="1"/>
          <p:nvPr>
            <p:ph idx="1" type="body"/>
          </p:nvPr>
        </p:nvSpPr>
        <p:spPr>
          <a:xfrm>
            <a:off x="1499616" y="2770632"/>
            <a:ext cx="5693664" cy="3122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1pPr>
            <a:lvl2pPr indent="-32385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2pPr>
            <a:lvl3pPr indent="-314325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Char char="•"/>
              <a:defRPr sz="1350"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8"/>
          <p:cNvSpPr txBox="1"/>
          <p:nvPr>
            <p:ph type="title"/>
          </p:nvPr>
        </p:nvSpPr>
        <p:spPr>
          <a:xfrm>
            <a:off x="758952" y="1234440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28"/>
          <p:cNvSpPr txBox="1"/>
          <p:nvPr>
            <p:ph idx="12" type="sldNum"/>
          </p:nvPr>
        </p:nvSpPr>
        <p:spPr>
          <a:xfrm>
            <a:off x="11141964" y="6510528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1" name="Google Shape;271;p28"/>
          <p:cNvSpPr txBox="1"/>
          <p:nvPr>
            <p:ph idx="1" type="body"/>
          </p:nvPr>
        </p:nvSpPr>
        <p:spPr>
          <a:xfrm>
            <a:off x="713232" y="2743200"/>
            <a:ext cx="3328416" cy="3557016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72" name="Google Shape;272;p28"/>
          <p:cNvSpPr/>
          <p:nvPr>
            <p:ph idx="2" type="pic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273" name="Google Shape;273;p28"/>
          <p:cNvSpPr txBox="1"/>
          <p:nvPr>
            <p:ph idx="3" type="body"/>
          </p:nvPr>
        </p:nvSpPr>
        <p:spPr>
          <a:xfrm>
            <a:off x="992124" y="395020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0037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125"/>
              <a:buFont typeface="Arial"/>
              <a:buChar char="•"/>
              <a:defRPr sz="1125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" name="Google Shape;274;p28"/>
          <p:cNvSpPr txBox="1"/>
          <p:nvPr>
            <p:ph idx="4" type="body"/>
          </p:nvPr>
        </p:nvSpPr>
        <p:spPr>
          <a:xfrm>
            <a:off x="4443984" y="2743200"/>
            <a:ext cx="3328416" cy="3557016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75" name="Google Shape;275;p28"/>
          <p:cNvSpPr/>
          <p:nvPr>
            <p:ph idx="5" type="pic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76" name="Google Shape;276;p28"/>
          <p:cNvSpPr txBox="1"/>
          <p:nvPr>
            <p:ph idx="6" type="body"/>
          </p:nvPr>
        </p:nvSpPr>
        <p:spPr>
          <a:xfrm>
            <a:off x="4722876" y="395020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0037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125"/>
              <a:buFont typeface="Arial"/>
              <a:buChar char="•"/>
              <a:defRPr sz="1125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" name="Google Shape;277;p28"/>
          <p:cNvSpPr txBox="1"/>
          <p:nvPr>
            <p:ph idx="7" type="body"/>
          </p:nvPr>
        </p:nvSpPr>
        <p:spPr>
          <a:xfrm>
            <a:off x="8092440" y="2743200"/>
            <a:ext cx="3328416" cy="3557016"/>
          </a:xfrm>
          <a:prstGeom prst="rect">
            <a:avLst/>
          </a:prstGeom>
          <a:noFill/>
          <a:ln cap="flat" cmpd="sng" w="127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78" name="Google Shape;278;p28"/>
          <p:cNvSpPr/>
          <p:nvPr>
            <p:ph idx="8" type="pic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279" name="Google Shape;279;p28"/>
          <p:cNvSpPr txBox="1"/>
          <p:nvPr>
            <p:ph idx="9" type="body"/>
          </p:nvPr>
        </p:nvSpPr>
        <p:spPr>
          <a:xfrm>
            <a:off x="8371332" y="395020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0037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125"/>
              <a:buFont typeface="Arial"/>
              <a:buChar char="•"/>
              <a:defRPr sz="1125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9"/>
          <p:cNvSpPr/>
          <p:nvPr/>
        </p:nvSpPr>
        <p:spPr>
          <a:xfrm>
            <a:off x="1" y="0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BAF0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82" name="Google Shape;282;p29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BAF0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83" name="Google Shape;283;p29"/>
          <p:cNvSpPr txBox="1"/>
          <p:nvPr>
            <p:ph idx="12" type="sldNum"/>
          </p:nvPr>
        </p:nvSpPr>
        <p:spPr>
          <a:xfrm>
            <a:off x="10962785" y="6239691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0"/>
          <p:cNvSpPr txBox="1"/>
          <p:nvPr>
            <p:ph type="title"/>
          </p:nvPr>
        </p:nvSpPr>
        <p:spPr>
          <a:xfrm>
            <a:off x="4389120" y="2395728"/>
            <a:ext cx="7013448" cy="1627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75"/>
              <a:buFont typeface="Arial"/>
              <a:buNone/>
              <a:defRPr b="1" sz="2475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30"/>
          <p:cNvSpPr txBox="1"/>
          <p:nvPr>
            <p:ph idx="1" type="body"/>
          </p:nvPr>
        </p:nvSpPr>
        <p:spPr>
          <a:xfrm>
            <a:off x="3611880" y="1984248"/>
            <a:ext cx="768096" cy="1627632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7500"/>
              <a:buNone/>
              <a:defRPr b="1" sz="7500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7" name="Google Shape;287;p30"/>
          <p:cNvSpPr txBox="1"/>
          <p:nvPr>
            <p:ph idx="2" type="body"/>
          </p:nvPr>
        </p:nvSpPr>
        <p:spPr>
          <a:xfrm>
            <a:off x="4389121" y="4308477"/>
            <a:ext cx="3932239" cy="588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" name="Google Shape;288;p30"/>
          <p:cNvSpPr txBox="1"/>
          <p:nvPr>
            <p:ph idx="3" type="body"/>
          </p:nvPr>
        </p:nvSpPr>
        <p:spPr>
          <a:xfrm>
            <a:off x="9500616" y="3209544"/>
            <a:ext cx="768096" cy="1627632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7500"/>
              <a:buNone/>
              <a:defRPr b="1" sz="7500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preencoded.png" id="289" name="Google Shape;289;p30"/>
          <p:cNvSpPr/>
          <p:nvPr/>
        </p:nvSpPr>
        <p:spPr>
          <a:xfrm>
            <a:off x="-7117" y="0"/>
            <a:ext cx="2550985" cy="6858000"/>
          </a:xfrm>
          <a:custGeom>
            <a:rect b="b" l="l" r="r" t="t"/>
            <a:pathLst>
              <a:path extrusionOk="0" h="6858000" w="2550985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90" name="Google Shape;290;p30"/>
          <p:cNvSpPr/>
          <p:nvPr/>
        </p:nvSpPr>
        <p:spPr>
          <a:xfrm>
            <a:off x="-9414" y="0"/>
            <a:ext cx="2548591" cy="2555628"/>
          </a:xfrm>
          <a:custGeom>
            <a:rect b="b" l="l" r="r" t="t"/>
            <a:pathLst>
              <a:path extrusionOk="0" h="2555628" w="2548591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291" name="Google Shape;291;p30"/>
          <p:cNvSpPr/>
          <p:nvPr/>
        </p:nvSpPr>
        <p:spPr>
          <a:xfrm>
            <a:off x="2543869" y="0"/>
            <a:ext cx="2560340" cy="2560340"/>
          </a:xfrm>
          <a:custGeom>
            <a:rect b="b" l="l" r="r" t="t"/>
            <a:pathLst>
              <a:path extrusionOk="0" h="2560340" w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92" name="Google Shape;292;p30"/>
          <p:cNvSpPr/>
          <p:nvPr/>
        </p:nvSpPr>
        <p:spPr>
          <a:xfrm flipH="1">
            <a:off x="2535251" y="4308468"/>
            <a:ext cx="2550984" cy="2560441"/>
          </a:xfrm>
          <a:custGeom>
            <a:rect b="b" l="l" r="r" t="t"/>
            <a:pathLst>
              <a:path extrusionOk="0" h="1083" w="1079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93" name="Google Shape;293;p30"/>
          <p:cNvSpPr/>
          <p:nvPr/>
        </p:nvSpPr>
        <p:spPr>
          <a:xfrm flipH="1">
            <a:off x="-10617" y="4308468"/>
            <a:ext cx="2550984" cy="2560441"/>
          </a:xfrm>
          <a:custGeom>
            <a:rect b="b" l="l" r="r" t="t"/>
            <a:pathLst>
              <a:path extrusionOk="0" h="1083" w="1079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94" name="Google Shape;294;p30"/>
          <p:cNvSpPr txBox="1"/>
          <p:nvPr>
            <p:ph idx="12" type="sldNum"/>
          </p:nvPr>
        </p:nvSpPr>
        <p:spPr>
          <a:xfrm>
            <a:off x="10997619" y="6281928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solidFill>
          <a:schemeClr val="accent1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preencoded.png" id="296" name="Google Shape;296;p31"/>
          <p:cNvSpPr/>
          <p:nvPr/>
        </p:nvSpPr>
        <p:spPr>
          <a:xfrm>
            <a:off x="1" y="0"/>
            <a:ext cx="5295900" cy="6877050"/>
          </a:xfrm>
          <a:custGeom>
            <a:rect b="b" l="l" r="r" t="t"/>
            <a:pathLst>
              <a:path extrusionOk="0" h="6877050" w="529590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97" name="Google Shape;297;p31"/>
          <p:cNvSpPr/>
          <p:nvPr/>
        </p:nvSpPr>
        <p:spPr>
          <a:xfrm>
            <a:off x="1600202" y="1153228"/>
            <a:ext cx="9191625" cy="5704772"/>
          </a:xfrm>
          <a:custGeom>
            <a:rect b="b" l="l" r="r" t="t"/>
            <a:pathLst>
              <a:path extrusionOk="0" h="5704772" w="9191625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98" name="Google Shape;298;p31"/>
          <p:cNvSpPr/>
          <p:nvPr/>
        </p:nvSpPr>
        <p:spPr>
          <a:xfrm>
            <a:off x="2795589" y="0"/>
            <a:ext cx="6803143" cy="5396474"/>
          </a:xfrm>
          <a:custGeom>
            <a:rect b="b" l="l" r="r" t="t"/>
            <a:pathLst>
              <a:path extrusionOk="0" h="5396474" w="6803142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99" name="Google Shape;299;p31"/>
          <p:cNvSpPr txBox="1"/>
          <p:nvPr>
            <p:ph type="ctrTitle"/>
          </p:nvPr>
        </p:nvSpPr>
        <p:spPr>
          <a:xfrm>
            <a:off x="3403092" y="1984248"/>
            <a:ext cx="5385816" cy="1225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ctr">
              <a:lnSpc>
                <a:spcPct val="110787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31"/>
          <p:cNvSpPr txBox="1"/>
          <p:nvPr>
            <p:ph idx="1" type="subTitle"/>
          </p:nvPr>
        </p:nvSpPr>
        <p:spPr>
          <a:xfrm>
            <a:off x="4349496" y="3483864"/>
            <a:ext cx="3493008" cy="878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2062836" y="686475"/>
            <a:ext cx="7774629" cy="6193018"/>
          </a:xfrm>
          <a:custGeom>
            <a:rect b="b" l="l" r="r" t="t"/>
            <a:pathLst>
              <a:path extrusionOk="0" h="6193018" w="7774629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rgbClr val="F8E4CF">
              <a:alpha val="9882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7610252" y="1"/>
            <a:ext cx="2273668" cy="3147998"/>
          </a:xfrm>
          <a:custGeom>
            <a:rect b="b" l="l" r="r" t="t"/>
            <a:pathLst>
              <a:path extrusionOk="0" h="3147998" w="227366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9883919" y="2"/>
            <a:ext cx="2254928" cy="3141557"/>
          </a:xfrm>
          <a:custGeom>
            <a:rect b="b" l="l" r="r" t="t"/>
            <a:pathLst>
              <a:path extrusionOk="0" h="3141557" w="2254928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8395730" y="2"/>
            <a:ext cx="2959203" cy="2352793"/>
          </a:xfrm>
          <a:custGeom>
            <a:rect b="b" l="l" r="r" t="t"/>
            <a:pathLst>
              <a:path extrusionOk="0" h="2352793" w="295920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1390854" y="3130662"/>
            <a:ext cx="3106248" cy="3748831"/>
          </a:xfrm>
          <a:custGeom>
            <a:rect b="b" l="l" r="r" t="t"/>
            <a:pathLst>
              <a:path extrusionOk="0" h="3748831" w="3106248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882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0" y="3130661"/>
            <a:ext cx="1400640" cy="3748832"/>
          </a:xfrm>
          <a:custGeom>
            <a:rect b="b" l="l" r="r" t="t"/>
            <a:pathLst>
              <a:path extrusionOk="0" h="3748832" w="1400640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3" name="Google Shape;33;p4"/>
          <p:cNvSpPr txBox="1"/>
          <p:nvPr>
            <p:ph type="title"/>
          </p:nvPr>
        </p:nvSpPr>
        <p:spPr>
          <a:xfrm>
            <a:off x="2895600" y="3776472"/>
            <a:ext cx="640080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" type="body"/>
          </p:nvPr>
        </p:nvSpPr>
        <p:spPr>
          <a:xfrm>
            <a:off x="2895600" y="4718304"/>
            <a:ext cx="6400800" cy="512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2"/>
          <p:cNvSpPr/>
          <p:nvPr/>
        </p:nvSpPr>
        <p:spPr>
          <a:xfrm>
            <a:off x="2062836" y="686475"/>
            <a:ext cx="7774629" cy="6193018"/>
          </a:xfrm>
          <a:custGeom>
            <a:rect b="b" l="l" r="r" t="t"/>
            <a:pathLst>
              <a:path extrusionOk="0" h="6193018" w="7774629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rgbClr val="F8E4CF">
              <a:alpha val="9882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03" name="Google Shape;303;p32"/>
          <p:cNvSpPr/>
          <p:nvPr/>
        </p:nvSpPr>
        <p:spPr>
          <a:xfrm>
            <a:off x="7610253" y="1"/>
            <a:ext cx="2273668" cy="3147998"/>
          </a:xfrm>
          <a:custGeom>
            <a:rect b="b" l="l" r="r" t="t"/>
            <a:pathLst>
              <a:path extrusionOk="0" h="3147998" w="227366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04" name="Google Shape;304;p32"/>
          <p:cNvSpPr/>
          <p:nvPr/>
        </p:nvSpPr>
        <p:spPr>
          <a:xfrm>
            <a:off x="9883919" y="4"/>
            <a:ext cx="2254928" cy="3141557"/>
          </a:xfrm>
          <a:custGeom>
            <a:rect b="b" l="l" r="r" t="t"/>
            <a:pathLst>
              <a:path extrusionOk="0" h="3141557" w="2254928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05" name="Google Shape;305;p32"/>
          <p:cNvSpPr/>
          <p:nvPr/>
        </p:nvSpPr>
        <p:spPr>
          <a:xfrm>
            <a:off x="8395731" y="4"/>
            <a:ext cx="2959203" cy="2352793"/>
          </a:xfrm>
          <a:custGeom>
            <a:rect b="b" l="l" r="r" t="t"/>
            <a:pathLst>
              <a:path extrusionOk="0" h="2352793" w="295920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06" name="Google Shape;306;p32"/>
          <p:cNvSpPr/>
          <p:nvPr/>
        </p:nvSpPr>
        <p:spPr>
          <a:xfrm>
            <a:off x="1390855" y="3130664"/>
            <a:ext cx="3106248" cy="3748831"/>
          </a:xfrm>
          <a:custGeom>
            <a:rect b="b" l="l" r="r" t="t"/>
            <a:pathLst>
              <a:path extrusionOk="0" h="3748831" w="3106248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8823"/>
            </a:scheme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07" name="Google Shape;307;p32"/>
          <p:cNvSpPr/>
          <p:nvPr/>
        </p:nvSpPr>
        <p:spPr>
          <a:xfrm>
            <a:off x="0" y="3130661"/>
            <a:ext cx="1400640" cy="3748832"/>
          </a:xfrm>
          <a:custGeom>
            <a:rect b="b" l="l" r="r" t="t"/>
            <a:pathLst>
              <a:path extrusionOk="0" h="3748832" w="1400640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08" name="Google Shape;308;p32"/>
          <p:cNvSpPr txBox="1"/>
          <p:nvPr>
            <p:ph type="title"/>
          </p:nvPr>
        </p:nvSpPr>
        <p:spPr>
          <a:xfrm>
            <a:off x="2895600" y="3776472"/>
            <a:ext cx="640080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32"/>
          <p:cNvSpPr txBox="1"/>
          <p:nvPr>
            <p:ph idx="1" type="body"/>
          </p:nvPr>
        </p:nvSpPr>
        <p:spPr>
          <a:xfrm>
            <a:off x="2895600" y="4718304"/>
            <a:ext cx="6400800" cy="512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>
  <p:cSld name="Title and Table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3"/>
          <p:cNvSpPr/>
          <p:nvPr/>
        </p:nvSpPr>
        <p:spPr>
          <a:xfrm>
            <a:off x="9866106" y="0"/>
            <a:ext cx="2325895" cy="2180854"/>
          </a:xfrm>
          <a:custGeom>
            <a:rect b="b" l="l" r="r" t="t"/>
            <a:pathLst>
              <a:path extrusionOk="0" h="2180854" w="232589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12" name="Google Shape;312;p33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33"/>
          <p:cNvSpPr txBox="1"/>
          <p:nvPr>
            <p:ph idx="1" type="body"/>
          </p:nvPr>
        </p:nvSpPr>
        <p:spPr>
          <a:xfrm>
            <a:off x="755904" y="2825496"/>
            <a:ext cx="10680192" cy="2834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350"/>
              <a:buChar char="•"/>
              <a:defRPr sz="1350"/>
            </a:lvl1pPr>
            <a:lvl2pPr indent="-3048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2pPr>
            <a:lvl3pPr indent="-295275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50"/>
              <a:buChar char="•"/>
              <a:defRPr sz="1050"/>
            </a:lvl3pPr>
            <a:lvl4pPr indent="-28575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4" name="Google Shape;314;p33"/>
          <p:cNvSpPr txBox="1"/>
          <p:nvPr>
            <p:ph idx="12" type="sldNum"/>
          </p:nvPr>
        </p:nvSpPr>
        <p:spPr>
          <a:xfrm>
            <a:off x="11102122" y="6454458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x4">
  <p:cSld name="Team x4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4"/>
          <p:cNvSpPr/>
          <p:nvPr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8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17" name="Google Shape;317;p34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34"/>
          <p:cNvSpPr txBox="1"/>
          <p:nvPr>
            <p:ph idx="12" type="sldNum"/>
          </p:nvPr>
        </p:nvSpPr>
        <p:spPr>
          <a:xfrm>
            <a:off x="11137392" y="6436291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9" name="Google Shape;319;p34"/>
          <p:cNvSpPr/>
          <p:nvPr>
            <p:ph idx="2" type="pic"/>
          </p:nvPr>
        </p:nvSpPr>
        <p:spPr>
          <a:xfrm>
            <a:off x="758905" y="2392023"/>
            <a:ext cx="2596896" cy="2596896"/>
          </a:xfrm>
          <a:prstGeom prst="rect">
            <a:avLst/>
          </a:prstGeom>
          <a:solidFill>
            <a:srgbClr val="DB6EC7"/>
          </a:solidFill>
          <a:ln>
            <a:noFill/>
          </a:ln>
        </p:spPr>
      </p:sp>
      <p:sp>
        <p:nvSpPr>
          <p:cNvPr id="320" name="Google Shape;320;p34"/>
          <p:cNvSpPr txBox="1"/>
          <p:nvPr>
            <p:ph idx="1" type="body"/>
          </p:nvPr>
        </p:nvSpPr>
        <p:spPr>
          <a:xfrm>
            <a:off x="758906" y="4989515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1" name="Google Shape;321;p34"/>
          <p:cNvSpPr txBox="1"/>
          <p:nvPr>
            <p:ph idx="3" type="body"/>
          </p:nvPr>
        </p:nvSpPr>
        <p:spPr>
          <a:xfrm>
            <a:off x="916885" y="5599757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50"/>
              <a:buNone/>
              <a:defRPr sz="1050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2" name="Google Shape;322;p34"/>
          <p:cNvSpPr/>
          <p:nvPr>
            <p:ph idx="4" type="pic"/>
          </p:nvPr>
        </p:nvSpPr>
        <p:spPr>
          <a:xfrm>
            <a:off x="3517361" y="2392619"/>
            <a:ext cx="2596896" cy="2596896"/>
          </a:xfrm>
          <a:prstGeom prst="rect">
            <a:avLst/>
          </a:prstGeom>
          <a:solidFill>
            <a:srgbClr val="DB6EC7"/>
          </a:solidFill>
          <a:ln>
            <a:noFill/>
          </a:ln>
        </p:spPr>
      </p:sp>
      <p:sp>
        <p:nvSpPr>
          <p:cNvPr id="323" name="Google Shape;323;p34"/>
          <p:cNvSpPr txBox="1"/>
          <p:nvPr>
            <p:ph idx="5" type="body"/>
          </p:nvPr>
        </p:nvSpPr>
        <p:spPr>
          <a:xfrm>
            <a:off x="3516749" y="4990111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34"/>
          <p:cNvSpPr txBox="1"/>
          <p:nvPr>
            <p:ph idx="6" type="body"/>
          </p:nvPr>
        </p:nvSpPr>
        <p:spPr>
          <a:xfrm>
            <a:off x="3674073" y="5600353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50"/>
              <a:buNone/>
              <a:defRPr sz="1050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34"/>
          <p:cNvSpPr/>
          <p:nvPr>
            <p:ph idx="7" type="pic"/>
          </p:nvPr>
        </p:nvSpPr>
        <p:spPr>
          <a:xfrm>
            <a:off x="6275817" y="2393215"/>
            <a:ext cx="2596896" cy="2596896"/>
          </a:xfrm>
          <a:prstGeom prst="rect">
            <a:avLst/>
          </a:prstGeom>
          <a:solidFill>
            <a:srgbClr val="DB6EC7"/>
          </a:solidFill>
          <a:ln>
            <a:noFill/>
          </a:ln>
        </p:spPr>
      </p:sp>
      <p:sp>
        <p:nvSpPr>
          <p:cNvPr id="326" name="Google Shape;326;p34"/>
          <p:cNvSpPr txBox="1"/>
          <p:nvPr>
            <p:ph idx="8" type="body"/>
          </p:nvPr>
        </p:nvSpPr>
        <p:spPr>
          <a:xfrm>
            <a:off x="6274590" y="4990707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7" name="Google Shape;327;p34"/>
          <p:cNvSpPr txBox="1"/>
          <p:nvPr>
            <p:ph idx="9" type="body"/>
          </p:nvPr>
        </p:nvSpPr>
        <p:spPr>
          <a:xfrm>
            <a:off x="6432529" y="5600949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50"/>
              <a:buNone/>
              <a:defRPr sz="1050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8" name="Google Shape;328;p34"/>
          <p:cNvSpPr/>
          <p:nvPr>
            <p:ph idx="13" type="pic"/>
          </p:nvPr>
        </p:nvSpPr>
        <p:spPr>
          <a:xfrm>
            <a:off x="9034272" y="2393215"/>
            <a:ext cx="2596896" cy="2596896"/>
          </a:xfrm>
          <a:prstGeom prst="rect">
            <a:avLst/>
          </a:prstGeom>
          <a:solidFill>
            <a:srgbClr val="DB6EC7"/>
          </a:solidFill>
          <a:ln>
            <a:noFill/>
          </a:ln>
        </p:spPr>
      </p:sp>
      <p:sp>
        <p:nvSpPr>
          <p:cNvPr id="329" name="Google Shape;329;p34"/>
          <p:cNvSpPr txBox="1"/>
          <p:nvPr>
            <p:ph idx="14" type="body"/>
          </p:nvPr>
        </p:nvSpPr>
        <p:spPr>
          <a:xfrm>
            <a:off x="9032433" y="4990707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0" name="Google Shape;330;p34"/>
          <p:cNvSpPr txBox="1"/>
          <p:nvPr>
            <p:ph idx="15" type="body"/>
          </p:nvPr>
        </p:nvSpPr>
        <p:spPr>
          <a:xfrm>
            <a:off x="9190984" y="5600949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50"/>
              <a:buNone/>
              <a:defRPr sz="1050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x8">
  <p:cSld name="Team x8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5"/>
          <p:cNvSpPr txBox="1"/>
          <p:nvPr>
            <p:ph type="title"/>
          </p:nvPr>
        </p:nvSpPr>
        <p:spPr>
          <a:xfrm>
            <a:off x="758952" y="539496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35"/>
          <p:cNvSpPr txBox="1"/>
          <p:nvPr>
            <p:ph idx="12" type="sldNum"/>
          </p:nvPr>
        </p:nvSpPr>
        <p:spPr>
          <a:xfrm>
            <a:off x="11093414" y="6398768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4" name="Google Shape;334;p35"/>
          <p:cNvSpPr/>
          <p:nvPr>
            <p:ph idx="2" type="pic"/>
          </p:nvPr>
        </p:nvSpPr>
        <p:spPr>
          <a:xfrm>
            <a:off x="1271016" y="1545336"/>
            <a:ext cx="2029968" cy="1828800"/>
          </a:xfrm>
          <a:prstGeom prst="rect">
            <a:avLst/>
          </a:prstGeom>
          <a:solidFill>
            <a:srgbClr val="DB6EC7"/>
          </a:solidFill>
          <a:ln>
            <a:noFill/>
          </a:ln>
        </p:spPr>
      </p:sp>
      <p:sp>
        <p:nvSpPr>
          <p:cNvPr id="335" name="Google Shape;335;p35"/>
          <p:cNvSpPr txBox="1"/>
          <p:nvPr>
            <p:ph idx="1" type="body"/>
          </p:nvPr>
        </p:nvSpPr>
        <p:spPr>
          <a:xfrm>
            <a:off x="1271016" y="3191256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50"/>
              <a:buNone/>
              <a:defRPr b="1" sz="10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6" name="Google Shape;336;p35"/>
          <p:cNvSpPr txBox="1"/>
          <p:nvPr>
            <p:ph idx="3" type="body"/>
          </p:nvPr>
        </p:nvSpPr>
        <p:spPr>
          <a:xfrm>
            <a:off x="1271016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7" name="Google Shape;337;p35"/>
          <p:cNvSpPr/>
          <p:nvPr>
            <p:ph idx="4" type="pic"/>
          </p:nvPr>
        </p:nvSpPr>
        <p:spPr>
          <a:xfrm>
            <a:off x="1271016" y="4144264"/>
            <a:ext cx="2029968" cy="1828800"/>
          </a:xfrm>
          <a:prstGeom prst="rect">
            <a:avLst/>
          </a:prstGeom>
          <a:solidFill>
            <a:srgbClr val="DB6EC7"/>
          </a:solidFill>
          <a:ln>
            <a:noFill/>
          </a:ln>
        </p:spPr>
      </p:sp>
      <p:sp>
        <p:nvSpPr>
          <p:cNvPr id="338" name="Google Shape;338;p35"/>
          <p:cNvSpPr txBox="1"/>
          <p:nvPr>
            <p:ph idx="5" type="body"/>
          </p:nvPr>
        </p:nvSpPr>
        <p:spPr>
          <a:xfrm>
            <a:off x="1271016" y="5790184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50"/>
              <a:buNone/>
              <a:defRPr b="1" sz="10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35"/>
          <p:cNvSpPr txBox="1"/>
          <p:nvPr>
            <p:ph idx="6" type="body"/>
          </p:nvPr>
        </p:nvSpPr>
        <p:spPr>
          <a:xfrm>
            <a:off x="1271016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0" name="Google Shape;340;p35"/>
          <p:cNvSpPr/>
          <p:nvPr>
            <p:ph idx="7" type="pic"/>
          </p:nvPr>
        </p:nvSpPr>
        <p:spPr>
          <a:xfrm>
            <a:off x="3828288" y="1545336"/>
            <a:ext cx="2029968" cy="1828800"/>
          </a:xfrm>
          <a:prstGeom prst="rect">
            <a:avLst/>
          </a:prstGeom>
          <a:solidFill>
            <a:srgbClr val="DB6EC7"/>
          </a:solidFill>
          <a:ln>
            <a:noFill/>
          </a:ln>
        </p:spPr>
      </p:sp>
      <p:sp>
        <p:nvSpPr>
          <p:cNvPr id="341" name="Google Shape;341;p35"/>
          <p:cNvSpPr txBox="1"/>
          <p:nvPr>
            <p:ph idx="8" type="body"/>
          </p:nvPr>
        </p:nvSpPr>
        <p:spPr>
          <a:xfrm>
            <a:off x="3828288" y="3191256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50"/>
              <a:buNone/>
              <a:defRPr b="1" sz="10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2" name="Google Shape;342;p35"/>
          <p:cNvSpPr txBox="1"/>
          <p:nvPr>
            <p:ph idx="9" type="body"/>
          </p:nvPr>
        </p:nvSpPr>
        <p:spPr>
          <a:xfrm>
            <a:off x="3828288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3" name="Google Shape;343;p35"/>
          <p:cNvSpPr/>
          <p:nvPr>
            <p:ph idx="13" type="pic"/>
          </p:nvPr>
        </p:nvSpPr>
        <p:spPr>
          <a:xfrm>
            <a:off x="3828288" y="4144264"/>
            <a:ext cx="2029968" cy="1828800"/>
          </a:xfrm>
          <a:prstGeom prst="rect">
            <a:avLst/>
          </a:prstGeom>
          <a:solidFill>
            <a:srgbClr val="DB6EC7"/>
          </a:solidFill>
          <a:ln>
            <a:noFill/>
          </a:ln>
        </p:spPr>
      </p:sp>
      <p:sp>
        <p:nvSpPr>
          <p:cNvPr id="344" name="Google Shape;344;p35"/>
          <p:cNvSpPr txBox="1"/>
          <p:nvPr>
            <p:ph idx="14" type="body"/>
          </p:nvPr>
        </p:nvSpPr>
        <p:spPr>
          <a:xfrm>
            <a:off x="3828288" y="5790184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50"/>
              <a:buNone/>
              <a:defRPr b="1" sz="10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35"/>
          <p:cNvSpPr txBox="1"/>
          <p:nvPr>
            <p:ph idx="15" type="body"/>
          </p:nvPr>
        </p:nvSpPr>
        <p:spPr>
          <a:xfrm>
            <a:off x="3828288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35"/>
          <p:cNvSpPr/>
          <p:nvPr>
            <p:ph idx="16" type="pic"/>
          </p:nvPr>
        </p:nvSpPr>
        <p:spPr>
          <a:xfrm>
            <a:off x="6385560" y="1545336"/>
            <a:ext cx="2029968" cy="1828800"/>
          </a:xfrm>
          <a:prstGeom prst="rect">
            <a:avLst/>
          </a:prstGeom>
          <a:solidFill>
            <a:srgbClr val="DB6EC7"/>
          </a:solidFill>
          <a:ln>
            <a:noFill/>
          </a:ln>
        </p:spPr>
      </p:sp>
      <p:sp>
        <p:nvSpPr>
          <p:cNvPr id="347" name="Google Shape;347;p35"/>
          <p:cNvSpPr txBox="1"/>
          <p:nvPr>
            <p:ph idx="17" type="body"/>
          </p:nvPr>
        </p:nvSpPr>
        <p:spPr>
          <a:xfrm>
            <a:off x="6385560" y="3191256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50"/>
              <a:buNone/>
              <a:defRPr b="1" sz="10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8" name="Google Shape;348;p35"/>
          <p:cNvSpPr txBox="1"/>
          <p:nvPr>
            <p:ph idx="18" type="body"/>
          </p:nvPr>
        </p:nvSpPr>
        <p:spPr>
          <a:xfrm>
            <a:off x="6385560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9" name="Google Shape;349;p35"/>
          <p:cNvSpPr/>
          <p:nvPr>
            <p:ph idx="19" type="pic"/>
          </p:nvPr>
        </p:nvSpPr>
        <p:spPr>
          <a:xfrm>
            <a:off x="6385560" y="4144264"/>
            <a:ext cx="2029968" cy="1828800"/>
          </a:xfrm>
          <a:prstGeom prst="rect">
            <a:avLst/>
          </a:prstGeom>
          <a:solidFill>
            <a:srgbClr val="DB6EC7"/>
          </a:solidFill>
          <a:ln>
            <a:noFill/>
          </a:ln>
        </p:spPr>
      </p:sp>
      <p:sp>
        <p:nvSpPr>
          <p:cNvPr id="350" name="Google Shape;350;p35"/>
          <p:cNvSpPr txBox="1"/>
          <p:nvPr>
            <p:ph idx="20" type="body"/>
          </p:nvPr>
        </p:nvSpPr>
        <p:spPr>
          <a:xfrm>
            <a:off x="6385560" y="5790184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50"/>
              <a:buNone/>
              <a:defRPr b="1" sz="10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1" name="Google Shape;351;p35"/>
          <p:cNvSpPr txBox="1"/>
          <p:nvPr>
            <p:ph idx="21" type="body"/>
          </p:nvPr>
        </p:nvSpPr>
        <p:spPr>
          <a:xfrm>
            <a:off x="6385560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35"/>
          <p:cNvSpPr/>
          <p:nvPr>
            <p:ph idx="22" type="pic"/>
          </p:nvPr>
        </p:nvSpPr>
        <p:spPr>
          <a:xfrm>
            <a:off x="8942832" y="1545336"/>
            <a:ext cx="2029968" cy="1828800"/>
          </a:xfrm>
          <a:prstGeom prst="rect">
            <a:avLst/>
          </a:prstGeom>
          <a:solidFill>
            <a:srgbClr val="DB6EC7"/>
          </a:solidFill>
          <a:ln>
            <a:noFill/>
          </a:ln>
        </p:spPr>
      </p:sp>
      <p:sp>
        <p:nvSpPr>
          <p:cNvPr id="353" name="Google Shape;353;p35"/>
          <p:cNvSpPr txBox="1"/>
          <p:nvPr>
            <p:ph idx="23" type="body"/>
          </p:nvPr>
        </p:nvSpPr>
        <p:spPr>
          <a:xfrm>
            <a:off x="8942832" y="3191256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50"/>
              <a:buNone/>
              <a:defRPr b="1" sz="10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4" name="Google Shape;354;p35"/>
          <p:cNvSpPr txBox="1"/>
          <p:nvPr>
            <p:ph idx="24" type="body"/>
          </p:nvPr>
        </p:nvSpPr>
        <p:spPr>
          <a:xfrm>
            <a:off x="8942832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5" name="Google Shape;355;p35"/>
          <p:cNvSpPr/>
          <p:nvPr>
            <p:ph idx="25" type="pic"/>
          </p:nvPr>
        </p:nvSpPr>
        <p:spPr>
          <a:xfrm>
            <a:off x="8942832" y="4144264"/>
            <a:ext cx="2029968" cy="1828800"/>
          </a:xfrm>
          <a:prstGeom prst="rect">
            <a:avLst/>
          </a:prstGeom>
          <a:solidFill>
            <a:srgbClr val="DB6EC7"/>
          </a:solidFill>
          <a:ln>
            <a:noFill/>
          </a:ln>
        </p:spPr>
      </p:sp>
      <p:sp>
        <p:nvSpPr>
          <p:cNvPr id="356" name="Google Shape;356;p35"/>
          <p:cNvSpPr txBox="1"/>
          <p:nvPr>
            <p:ph idx="26" type="body"/>
          </p:nvPr>
        </p:nvSpPr>
        <p:spPr>
          <a:xfrm>
            <a:off x="8942832" y="5790184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50"/>
              <a:buNone/>
              <a:defRPr b="1" sz="10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7" name="Google Shape;357;p35"/>
          <p:cNvSpPr txBox="1"/>
          <p:nvPr>
            <p:ph idx="27" type="body"/>
          </p:nvPr>
        </p:nvSpPr>
        <p:spPr>
          <a:xfrm>
            <a:off x="8942832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Column">
  <p:cSld name="5 Column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6"/>
          <p:cNvSpPr/>
          <p:nvPr/>
        </p:nvSpPr>
        <p:spPr>
          <a:xfrm>
            <a:off x="685339" y="3796480"/>
            <a:ext cx="2011680" cy="151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60" name="Google Shape;360;p36"/>
          <p:cNvSpPr/>
          <p:nvPr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rgbClr val="76E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61" name="Google Shape;361;p36"/>
          <p:cNvSpPr/>
          <p:nvPr/>
        </p:nvSpPr>
        <p:spPr>
          <a:xfrm>
            <a:off x="5116484" y="3796480"/>
            <a:ext cx="2011680" cy="151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62" name="Google Shape;362;p36"/>
          <p:cNvSpPr/>
          <p:nvPr/>
        </p:nvSpPr>
        <p:spPr>
          <a:xfrm>
            <a:off x="9547629" y="3796480"/>
            <a:ext cx="2011680" cy="151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63" name="Google Shape;363;p36"/>
          <p:cNvSpPr/>
          <p:nvPr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rgbClr val="76E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64" name="Google Shape;364;p36"/>
          <p:cNvSpPr txBox="1"/>
          <p:nvPr>
            <p:ph type="title"/>
          </p:nvPr>
        </p:nvSpPr>
        <p:spPr>
          <a:xfrm>
            <a:off x="758952" y="841248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5" name="Google Shape;365;p36"/>
          <p:cNvSpPr txBox="1"/>
          <p:nvPr>
            <p:ph idx="12" type="sldNum"/>
          </p:nvPr>
        </p:nvSpPr>
        <p:spPr>
          <a:xfrm>
            <a:off x="11065533" y="6413863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6" name="Google Shape;366;p36"/>
          <p:cNvSpPr txBox="1"/>
          <p:nvPr>
            <p:ph idx="1" type="body"/>
          </p:nvPr>
        </p:nvSpPr>
        <p:spPr>
          <a:xfrm>
            <a:off x="685339" y="2491686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67" name="Google Shape;367;p36"/>
          <p:cNvSpPr/>
          <p:nvPr>
            <p:ph idx="2" type="pic"/>
          </p:nvPr>
        </p:nvSpPr>
        <p:spPr>
          <a:xfrm>
            <a:off x="1339135" y="2111058"/>
            <a:ext cx="704088" cy="704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68" name="Google Shape;368;p36"/>
          <p:cNvSpPr txBox="1"/>
          <p:nvPr>
            <p:ph idx="3" type="body"/>
          </p:nvPr>
        </p:nvSpPr>
        <p:spPr>
          <a:xfrm>
            <a:off x="731059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25"/>
              <a:buNone/>
              <a:defRPr sz="1125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9" name="Google Shape;369;p36"/>
          <p:cNvSpPr txBox="1"/>
          <p:nvPr>
            <p:ph idx="4" type="body"/>
          </p:nvPr>
        </p:nvSpPr>
        <p:spPr>
          <a:xfrm>
            <a:off x="2900911" y="2491686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70" name="Google Shape;370;p36"/>
          <p:cNvSpPr/>
          <p:nvPr>
            <p:ph idx="5" type="pic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371" name="Google Shape;371;p36"/>
          <p:cNvSpPr txBox="1"/>
          <p:nvPr>
            <p:ph idx="6" type="body"/>
          </p:nvPr>
        </p:nvSpPr>
        <p:spPr>
          <a:xfrm>
            <a:off x="2946631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25"/>
              <a:buNone/>
              <a:defRPr sz="1125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36"/>
          <p:cNvSpPr txBox="1"/>
          <p:nvPr>
            <p:ph idx="7" type="body"/>
          </p:nvPr>
        </p:nvSpPr>
        <p:spPr>
          <a:xfrm>
            <a:off x="5116484" y="2491686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73" name="Google Shape;373;p36"/>
          <p:cNvSpPr/>
          <p:nvPr>
            <p:ph idx="8" type="pic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74" name="Google Shape;374;p36"/>
          <p:cNvSpPr txBox="1"/>
          <p:nvPr>
            <p:ph idx="9" type="body"/>
          </p:nvPr>
        </p:nvSpPr>
        <p:spPr>
          <a:xfrm>
            <a:off x="5162204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25"/>
              <a:buNone/>
              <a:defRPr sz="1125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5" name="Google Shape;375;p36"/>
          <p:cNvSpPr txBox="1"/>
          <p:nvPr>
            <p:ph idx="13" type="body"/>
          </p:nvPr>
        </p:nvSpPr>
        <p:spPr>
          <a:xfrm>
            <a:off x="7332057" y="2491686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76" name="Google Shape;376;p36"/>
          <p:cNvSpPr/>
          <p:nvPr>
            <p:ph idx="14" type="pic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377" name="Google Shape;377;p36"/>
          <p:cNvSpPr txBox="1"/>
          <p:nvPr>
            <p:ph idx="15" type="body"/>
          </p:nvPr>
        </p:nvSpPr>
        <p:spPr>
          <a:xfrm>
            <a:off x="7377777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25"/>
              <a:buNone/>
              <a:defRPr sz="1125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8" name="Google Shape;378;p36"/>
          <p:cNvSpPr txBox="1"/>
          <p:nvPr>
            <p:ph idx="16" type="body"/>
          </p:nvPr>
        </p:nvSpPr>
        <p:spPr>
          <a:xfrm>
            <a:off x="9547629" y="2491686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79" name="Google Shape;379;p36"/>
          <p:cNvSpPr/>
          <p:nvPr>
            <p:ph idx="17" type="pic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80" name="Google Shape;380;p36"/>
          <p:cNvSpPr txBox="1"/>
          <p:nvPr>
            <p:ph idx="18" type="body"/>
          </p:nvPr>
        </p:nvSpPr>
        <p:spPr>
          <a:xfrm>
            <a:off x="9593349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25"/>
              <a:buNone/>
              <a:defRPr sz="1125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7"/>
          <p:cNvSpPr/>
          <p:nvPr/>
        </p:nvSpPr>
        <p:spPr>
          <a:xfrm>
            <a:off x="0" y="0"/>
            <a:ext cx="2838451" cy="2857958"/>
          </a:xfrm>
          <a:custGeom>
            <a:rect b="b" l="l" r="r" t="t"/>
            <a:pathLst>
              <a:path extrusionOk="0" h="2857958" w="2838450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83" name="Google Shape;383;p37"/>
          <p:cNvSpPr/>
          <p:nvPr/>
        </p:nvSpPr>
        <p:spPr>
          <a:xfrm>
            <a:off x="1" y="-1"/>
            <a:ext cx="1970627" cy="1990267"/>
          </a:xfrm>
          <a:custGeom>
            <a:rect b="b" l="l" r="r" t="t"/>
            <a:pathLst>
              <a:path extrusionOk="0" h="1990267" w="197062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84" name="Google Shape;384;p37"/>
          <p:cNvSpPr/>
          <p:nvPr/>
        </p:nvSpPr>
        <p:spPr>
          <a:xfrm>
            <a:off x="2" y="3"/>
            <a:ext cx="1003449" cy="1013015"/>
          </a:xfrm>
          <a:custGeom>
            <a:rect b="b" l="l" r="r" t="t"/>
            <a:pathLst>
              <a:path extrusionOk="0" h="1013015" w="1003449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85" name="Google Shape;385;p37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37"/>
          <p:cNvSpPr txBox="1"/>
          <p:nvPr>
            <p:ph idx="12" type="sldNum"/>
          </p:nvPr>
        </p:nvSpPr>
        <p:spPr>
          <a:xfrm>
            <a:off x="11057983" y="6457406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preencoded.png" id="387" name="Google Shape;387;p37"/>
          <p:cNvSpPr/>
          <p:nvPr/>
        </p:nvSpPr>
        <p:spPr>
          <a:xfrm>
            <a:off x="1458332" y="590135"/>
            <a:ext cx="775021" cy="775021"/>
          </a:xfrm>
          <a:custGeom>
            <a:rect b="b" l="l" r="r" t="t"/>
            <a:pathLst>
              <a:path extrusionOk="0" h="775021" w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88" name="Google Shape;388;p37"/>
          <p:cNvSpPr txBox="1"/>
          <p:nvPr>
            <p:ph idx="1" type="body"/>
          </p:nvPr>
        </p:nvSpPr>
        <p:spPr>
          <a:xfrm>
            <a:off x="685339" y="3017520"/>
            <a:ext cx="1993392" cy="557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89" name="Google Shape;389;p37"/>
          <p:cNvSpPr txBox="1"/>
          <p:nvPr>
            <p:ph idx="2" type="body"/>
          </p:nvPr>
        </p:nvSpPr>
        <p:spPr>
          <a:xfrm>
            <a:off x="2900911" y="3017520"/>
            <a:ext cx="1993392" cy="557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0" name="Google Shape;390;p37"/>
          <p:cNvSpPr txBox="1"/>
          <p:nvPr>
            <p:ph idx="3" type="body"/>
          </p:nvPr>
        </p:nvSpPr>
        <p:spPr>
          <a:xfrm>
            <a:off x="5116484" y="3017520"/>
            <a:ext cx="1993392" cy="557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1" name="Google Shape;391;p37"/>
          <p:cNvSpPr txBox="1"/>
          <p:nvPr>
            <p:ph idx="4" type="body"/>
          </p:nvPr>
        </p:nvSpPr>
        <p:spPr>
          <a:xfrm>
            <a:off x="7332057" y="3017520"/>
            <a:ext cx="1993392" cy="557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2" name="Google Shape;392;p37"/>
          <p:cNvSpPr txBox="1"/>
          <p:nvPr>
            <p:ph idx="5" type="body"/>
          </p:nvPr>
        </p:nvSpPr>
        <p:spPr>
          <a:xfrm>
            <a:off x="9547629" y="3017520"/>
            <a:ext cx="1993392" cy="557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3" name="Google Shape;393;p37"/>
          <p:cNvSpPr txBox="1"/>
          <p:nvPr>
            <p:ph idx="6" type="body"/>
          </p:nvPr>
        </p:nvSpPr>
        <p:spPr>
          <a:xfrm>
            <a:off x="685339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25"/>
              <a:buNone/>
              <a:defRPr sz="1125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4" name="Google Shape;394;p37"/>
          <p:cNvSpPr txBox="1"/>
          <p:nvPr>
            <p:ph idx="7" type="body"/>
          </p:nvPr>
        </p:nvSpPr>
        <p:spPr>
          <a:xfrm>
            <a:off x="2900911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25"/>
              <a:buNone/>
              <a:defRPr sz="1125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5" name="Google Shape;395;p37"/>
          <p:cNvSpPr txBox="1"/>
          <p:nvPr>
            <p:ph idx="8" type="body"/>
          </p:nvPr>
        </p:nvSpPr>
        <p:spPr>
          <a:xfrm>
            <a:off x="5116484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25"/>
              <a:buNone/>
              <a:defRPr sz="1125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6" name="Google Shape;396;p37"/>
          <p:cNvSpPr txBox="1"/>
          <p:nvPr>
            <p:ph idx="9" type="body"/>
          </p:nvPr>
        </p:nvSpPr>
        <p:spPr>
          <a:xfrm>
            <a:off x="7332057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25"/>
              <a:buNone/>
              <a:defRPr sz="1125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7" name="Google Shape;397;p37"/>
          <p:cNvSpPr txBox="1"/>
          <p:nvPr>
            <p:ph idx="13" type="body"/>
          </p:nvPr>
        </p:nvSpPr>
        <p:spPr>
          <a:xfrm>
            <a:off x="9547629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25"/>
              <a:buNone/>
              <a:defRPr sz="1125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98" name="Google Shape;398;p37"/>
          <p:cNvCxnSpPr/>
          <p:nvPr/>
        </p:nvCxnSpPr>
        <p:spPr>
          <a:xfrm>
            <a:off x="739399" y="4187681"/>
            <a:ext cx="10812360" cy="0"/>
          </a:xfrm>
          <a:prstGeom prst="straightConnector1">
            <a:avLst/>
          </a:prstGeom>
          <a:noFill/>
          <a:ln cap="flat" cmpd="sng" w="12700">
            <a:solidFill>
              <a:srgbClr val="F0CAA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">
  <p:cSld name="Summary"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preencoded.png" id="400" name="Google Shape;400;p38"/>
          <p:cNvSpPr/>
          <p:nvPr/>
        </p:nvSpPr>
        <p:spPr>
          <a:xfrm>
            <a:off x="8758239" y="-14287"/>
            <a:ext cx="3433763" cy="3452812"/>
          </a:xfrm>
          <a:custGeom>
            <a:rect b="b" l="l" r="r" t="t"/>
            <a:pathLst>
              <a:path extrusionOk="0" h="3452812" w="3433763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401" name="Google Shape;401;p38"/>
          <p:cNvSpPr/>
          <p:nvPr/>
        </p:nvSpPr>
        <p:spPr>
          <a:xfrm>
            <a:off x="8758239" y="3438525"/>
            <a:ext cx="3433763" cy="3433762"/>
          </a:xfrm>
          <a:custGeom>
            <a:rect b="b" l="l" r="r" t="t"/>
            <a:pathLst>
              <a:path extrusionOk="0" h="3433762" w="3433763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402" name="Google Shape;402;p38"/>
          <p:cNvSpPr/>
          <p:nvPr/>
        </p:nvSpPr>
        <p:spPr>
          <a:xfrm flipH="1" rot="10800000">
            <a:off x="9991725" y="1247777"/>
            <a:ext cx="2200275" cy="2181225"/>
          </a:xfrm>
          <a:custGeom>
            <a:rect b="b" l="l" r="r" t="t"/>
            <a:pathLst>
              <a:path extrusionOk="0" h="2181225" w="220027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403" name="Google Shape;403;p38"/>
          <p:cNvSpPr/>
          <p:nvPr/>
        </p:nvSpPr>
        <p:spPr>
          <a:xfrm flipH="1" rot="10800000">
            <a:off x="-20085" y="4580051"/>
            <a:ext cx="2277948" cy="2277948"/>
          </a:xfrm>
          <a:custGeom>
            <a:rect b="b" l="l" r="r" t="t"/>
            <a:pathLst>
              <a:path extrusionOk="0" h="2277948" w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404" name="Google Shape;40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91885" y="3441269"/>
            <a:ext cx="2200115" cy="2200114"/>
          </a:xfrm>
          <a:prstGeom prst="rect">
            <a:avLst/>
          </a:prstGeom>
          <a:noFill/>
          <a:ln>
            <a:noFill/>
          </a:ln>
        </p:spPr>
      </p:pic>
      <p:sp>
        <p:nvSpPr>
          <p:cNvPr descr="preencoded.png" id="405" name="Google Shape;405;p38"/>
          <p:cNvSpPr/>
          <p:nvPr/>
        </p:nvSpPr>
        <p:spPr>
          <a:xfrm>
            <a:off x="1707960" y="5667618"/>
            <a:ext cx="775021" cy="775021"/>
          </a:xfrm>
          <a:custGeom>
            <a:rect b="b" l="l" r="r" t="t"/>
            <a:pathLst>
              <a:path extrusionOk="0" h="775021" w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06" name="Google Shape;406;p38"/>
          <p:cNvSpPr txBox="1"/>
          <p:nvPr>
            <p:ph type="title"/>
          </p:nvPr>
        </p:nvSpPr>
        <p:spPr>
          <a:xfrm>
            <a:off x="1508760" y="1883664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7" name="Google Shape;407;p38"/>
          <p:cNvSpPr txBox="1"/>
          <p:nvPr>
            <p:ph idx="1" type="body"/>
          </p:nvPr>
        </p:nvSpPr>
        <p:spPr>
          <a:xfrm>
            <a:off x="1508760" y="2837688"/>
            <a:ext cx="5879592" cy="2700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125"/>
              <a:buNone/>
              <a:defRPr sz="1125"/>
            </a:lvl1pPr>
            <a:lvl2pPr indent="-300037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125"/>
              <a:buChar char="•"/>
              <a:defRPr sz="1125"/>
            </a:lvl2pPr>
            <a:lvl3pPr indent="-300037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125"/>
              <a:buChar char="•"/>
              <a:defRPr sz="1125"/>
            </a:lvl3pPr>
            <a:lvl4pPr indent="-300037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125"/>
              <a:buChar char="•"/>
              <a:defRPr sz="1125"/>
            </a:lvl4pPr>
            <a:lvl5pPr indent="-300037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125"/>
              <a:buChar char="•"/>
              <a:defRPr sz="1125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8" name="Google Shape;408;p38"/>
          <p:cNvSpPr txBox="1"/>
          <p:nvPr>
            <p:ph idx="12" type="sldNum"/>
          </p:nvPr>
        </p:nvSpPr>
        <p:spPr>
          <a:xfrm>
            <a:off x="10104310" y="6460056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preencoded.png" id="410" name="Google Shape;410;p39"/>
          <p:cNvSpPr/>
          <p:nvPr/>
        </p:nvSpPr>
        <p:spPr>
          <a:xfrm>
            <a:off x="-5568" y="-2784"/>
            <a:ext cx="3443288" cy="6891337"/>
          </a:xfrm>
          <a:custGeom>
            <a:rect b="b" l="l" r="r" t="t"/>
            <a:pathLst>
              <a:path extrusionOk="0" h="6891337" w="3443288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411" name="Google Shape;411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03311" y="-2784"/>
            <a:ext cx="1734411" cy="5167313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39"/>
          <p:cNvSpPr/>
          <p:nvPr/>
        </p:nvSpPr>
        <p:spPr>
          <a:xfrm>
            <a:off x="1721621" y="-2784"/>
            <a:ext cx="1716115" cy="1720853"/>
          </a:xfrm>
          <a:custGeom>
            <a:rect b="b" l="l" r="r" t="t"/>
            <a:pathLst>
              <a:path extrusionOk="0" h="1720853" w="1716115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413" name="Google Shape;413;p39"/>
          <p:cNvSpPr/>
          <p:nvPr/>
        </p:nvSpPr>
        <p:spPr>
          <a:xfrm>
            <a:off x="-5568" y="3440504"/>
            <a:ext cx="3443288" cy="3448050"/>
          </a:xfrm>
          <a:custGeom>
            <a:rect b="b" l="l" r="r" t="t"/>
            <a:pathLst>
              <a:path extrusionOk="0" h="3448050" w="3443288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414" name="Google Shape;41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8458" y="3440506"/>
            <a:ext cx="1719263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39"/>
          <p:cNvSpPr txBox="1"/>
          <p:nvPr>
            <p:ph idx="12" type="sldNum"/>
          </p:nvPr>
        </p:nvSpPr>
        <p:spPr>
          <a:xfrm>
            <a:off x="11111266" y="6514003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6" name="Google Shape;416;p39"/>
          <p:cNvSpPr txBox="1"/>
          <p:nvPr>
            <p:ph type="title"/>
          </p:nvPr>
        </p:nvSpPr>
        <p:spPr>
          <a:xfrm>
            <a:off x="3986784" y="1243584"/>
            <a:ext cx="8165592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7" name="Google Shape;417;p39"/>
          <p:cNvSpPr txBox="1"/>
          <p:nvPr>
            <p:ph idx="1" type="body"/>
          </p:nvPr>
        </p:nvSpPr>
        <p:spPr>
          <a:xfrm>
            <a:off x="3685032" y="2255520"/>
            <a:ext cx="3741928" cy="4306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00037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125"/>
              <a:buChar char="•"/>
              <a:defRPr sz="1125"/>
            </a:lvl1pPr>
            <a:lvl2pPr indent="-290512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75"/>
              <a:buChar char="•"/>
              <a:defRPr sz="975"/>
            </a:lvl2pPr>
            <a:lvl3pPr indent="-28575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8575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8" name="Google Shape;418;p39"/>
          <p:cNvSpPr txBox="1"/>
          <p:nvPr>
            <p:ph idx="2" type="body"/>
          </p:nvPr>
        </p:nvSpPr>
        <p:spPr>
          <a:xfrm>
            <a:off x="7754112" y="2255520"/>
            <a:ext cx="3741928" cy="4306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00037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125"/>
              <a:buChar char="•"/>
              <a:defRPr sz="1125"/>
            </a:lvl1pPr>
            <a:lvl2pPr indent="-290512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75"/>
              <a:buChar char="•"/>
              <a:defRPr sz="975"/>
            </a:lvl2pPr>
            <a:lvl3pPr indent="-28575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8575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0"/>
          <p:cNvSpPr/>
          <p:nvPr/>
        </p:nvSpPr>
        <p:spPr>
          <a:xfrm>
            <a:off x="1" y="0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BAF0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21" name="Google Shape;421;p40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BAF0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22" name="Google Shape;422;p40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203111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3" name="Google Shape;423;p40"/>
          <p:cNvSpPr txBox="1"/>
          <p:nvPr>
            <p:ph idx="11" type="ftr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4" name="Google Shape;424;p40"/>
          <p:cNvSpPr txBox="1"/>
          <p:nvPr>
            <p:ph idx="12" type="sldNum"/>
          </p:nvPr>
        </p:nvSpPr>
        <p:spPr>
          <a:xfrm>
            <a:off x="11070586" y="6379029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1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BAF0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27" name="Google Shape;427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52333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 Black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8" name="Google Shape;428;p41"/>
          <p:cNvSpPr txBox="1"/>
          <p:nvPr>
            <p:ph idx="1" type="body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429" name="Google Shape;429;p4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430" name="Google Shape;430;p41"/>
          <p:cNvSpPr txBox="1"/>
          <p:nvPr>
            <p:ph idx="12" type="sldNum"/>
          </p:nvPr>
        </p:nvSpPr>
        <p:spPr>
          <a:xfrm>
            <a:off x="11070586" y="6396446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1" y="0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7" name="Google Shape;37;p5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FCF5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11058579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2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BAF0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33" name="Google Shape;433;p4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52333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 Black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42"/>
          <p:cNvSpPr/>
          <p:nvPr>
            <p:ph idx="2" type="pic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35" name="Google Shape;435;p4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436" name="Google Shape;436;p42"/>
          <p:cNvSpPr txBox="1"/>
          <p:nvPr>
            <p:ph idx="12" type="sldNum"/>
          </p:nvPr>
        </p:nvSpPr>
        <p:spPr>
          <a:xfrm>
            <a:off x="11070586" y="6379029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objOnly">
  <p:cSld name="OBJECT_ONLY"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3"/>
          <p:cNvSpPr txBox="1"/>
          <p:nvPr>
            <p:ph idx="1" type="body"/>
          </p:nvPr>
        </p:nvSpPr>
        <p:spPr>
          <a:xfrm>
            <a:off x="914400" y="609600"/>
            <a:ext cx="103632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9" name="Google Shape;439;p43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440" name="Google Shape;440;p43"/>
          <p:cNvSpPr txBox="1"/>
          <p:nvPr>
            <p:ph idx="11" type="ftr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1" name="Google Shape;441;p43"/>
          <p:cNvSpPr txBox="1"/>
          <p:nvPr>
            <p:ph idx="12" type="sldNum"/>
          </p:nvPr>
        </p:nvSpPr>
        <p:spPr>
          <a:xfrm>
            <a:off x="11041162" y="6413862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3" name="Google Shape;443;p44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44" name="Google Shape;444;p44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203111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5" name="Google Shape;445;p44"/>
          <p:cNvSpPr txBox="1"/>
          <p:nvPr>
            <p:ph idx="1" type="body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6" name="Google Shape;446;p44"/>
          <p:cNvSpPr txBox="1"/>
          <p:nvPr>
            <p:ph idx="2" type="body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7" name="Google Shape;447;p44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448" name="Google Shape;448;p44"/>
          <p:cNvSpPr txBox="1"/>
          <p:nvPr>
            <p:ph idx="11" type="ftr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9" name="Google Shape;449;p44"/>
          <p:cNvSpPr txBox="1"/>
          <p:nvPr>
            <p:ph idx="12" type="sldNum"/>
          </p:nvPr>
        </p:nvSpPr>
        <p:spPr>
          <a:xfrm>
            <a:off x="11084705" y="6457406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6"/>
          <p:cNvSpPr/>
          <p:nvPr/>
        </p:nvSpPr>
        <p:spPr>
          <a:xfrm>
            <a:off x="2062836" y="686475"/>
            <a:ext cx="7774629" cy="6193018"/>
          </a:xfrm>
          <a:custGeom>
            <a:rect b="b" l="l" r="r" t="t"/>
            <a:pathLst>
              <a:path extrusionOk="0" h="6193018" w="7774629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rgbClr val="F8E4CF">
              <a:alpha val="98823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57" name="Google Shape;457;p46"/>
          <p:cNvSpPr/>
          <p:nvPr/>
        </p:nvSpPr>
        <p:spPr>
          <a:xfrm>
            <a:off x="7610253" y="1"/>
            <a:ext cx="2273668" cy="3147998"/>
          </a:xfrm>
          <a:custGeom>
            <a:rect b="b" l="l" r="r" t="t"/>
            <a:pathLst>
              <a:path extrusionOk="0" h="3147998" w="227366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58" name="Google Shape;458;p46"/>
          <p:cNvSpPr/>
          <p:nvPr/>
        </p:nvSpPr>
        <p:spPr>
          <a:xfrm>
            <a:off x="9883919" y="4"/>
            <a:ext cx="2254928" cy="3141557"/>
          </a:xfrm>
          <a:custGeom>
            <a:rect b="b" l="l" r="r" t="t"/>
            <a:pathLst>
              <a:path extrusionOk="0" h="3141557" w="2254928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59" name="Google Shape;459;p46"/>
          <p:cNvSpPr/>
          <p:nvPr/>
        </p:nvSpPr>
        <p:spPr>
          <a:xfrm>
            <a:off x="8395731" y="4"/>
            <a:ext cx="2959203" cy="2352793"/>
          </a:xfrm>
          <a:custGeom>
            <a:rect b="b" l="l" r="r" t="t"/>
            <a:pathLst>
              <a:path extrusionOk="0" h="2352793" w="295920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60" name="Google Shape;460;p46"/>
          <p:cNvSpPr/>
          <p:nvPr/>
        </p:nvSpPr>
        <p:spPr>
          <a:xfrm>
            <a:off x="1390855" y="3130664"/>
            <a:ext cx="3106248" cy="3748831"/>
          </a:xfrm>
          <a:custGeom>
            <a:rect b="b" l="l" r="r" t="t"/>
            <a:pathLst>
              <a:path extrusionOk="0" h="3748831" w="3106248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8823"/>
            </a:schemeClr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61" name="Google Shape;461;p46"/>
          <p:cNvSpPr/>
          <p:nvPr/>
        </p:nvSpPr>
        <p:spPr>
          <a:xfrm>
            <a:off x="0" y="3130661"/>
            <a:ext cx="1400640" cy="3748832"/>
          </a:xfrm>
          <a:custGeom>
            <a:rect b="b" l="l" r="r" t="t"/>
            <a:pathLst>
              <a:path extrusionOk="0" h="3748832" w="1400640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62" name="Google Shape;462;p46"/>
          <p:cNvSpPr txBox="1"/>
          <p:nvPr>
            <p:ph type="title"/>
          </p:nvPr>
        </p:nvSpPr>
        <p:spPr>
          <a:xfrm>
            <a:off x="2895600" y="3776472"/>
            <a:ext cx="640080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3" name="Google Shape;463;p46"/>
          <p:cNvSpPr txBox="1"/>
          <p:nvPr>
            <p:ph idx="1" type="body"/>
          </p:nvPr>
        </p:nvSpPr>
        <p:spPr>
          <a:xfrm>
            <a:off x="2895600" y="4718304"/>
            <a:ext cx="6400800" cy="5120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" type="obj">
  <p:cSld name="OBJECT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7"/>
          <p:cNvSpPr/>
          <p:nvPr/>
        </p:nvSpPr>
        <p:spPr>
          <a:xfrm>
            <a:off x="0" y="3427338"/>
            <a:ext cx="3430200" cy="3430665"/>
          </a:xfrm>
          <a:custGeom>
            <a:rect b="b" l="l" r="r" t="t"/>
            <a:pathLst>
              <a:path extrusionOk="0" h="3430665" w="3430200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66" name="Google Shape;466;p47"/>
          <p:cNvSpPr/>
          <p:nvPr/>
        </p:nvSpPr>
        <p:spPr>
          <a:xfrm>
            <a:off x="0" y="3427338"/>
            <a:ext cx="3430200" cy="3430665"/>
          </a:xfrm>
          <a:custGeom>
            <a:rect b="b" l="l" r="r" t="t"/>
            <a:pathLst>
              <a:path extrusionOk="0" h="3430665" w="3430200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67" name="Google Shape;467;p47"/>
          <p:cNvSpPr/>
          <p:nvPr/>
        </p:nvSpPr>
        <p:spPr>
          <a:xfrm>
            <a:off x="2" y="1"/>
            <a:ext cx="3423785" cy="3437345"/>
          </a:xfrm>
          <a:custGeom>
            <a:rect b="b" l="l" r="r" t="t"/>
            <a:pathLst>
              <a:path extrusionOk="0" h="3437345" w="342378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68" name="Google Shape;468;p47"/>
          <p:cNvSpPr txBox="1"/>
          <p:nvPr>
            <p:ph type="title"/>
          </p:nvPr>
        </p:nvSpPr>
        <p:spPr>
          <a:xfrm>
            <a:off x="4224528" y="2276856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9" name="Google Shape;469;p47"/>
          <p:cNvSpPr txBox="1"/>
          <p:nvPr>
            <p:ph idx="1" type="body"/>
          </p:nvPr>
        </p:nvSpPr>
        <p:spPr>
          <a:xfrm>
            <a:off x="4224528" y="3222752"/>
            <a:ext cx="6766560" cy="2700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125"/>
              <a:buNone/>
              <a:defRPr sz="1125"/>
            </a:lvl1pPr>
            <a:lvl2pPr indent="-300037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125"/>
              <a:buChar char="•"/>
              <a:defRPr sz="1125"/>
            </a:lvl2pPr>
            <a:lvl3pPr indent="-300037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125"/>
              <a:buChar char="•"/>
              <a:defRPr sz="1125"/>
            </a:lvl3pPr>
            <a:lvl4pPr indent="-300037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125"/>
              <a:buChar char="•"/>
              <a:defRPr sz="1125"/>
            </a:lvl4pPr>
            <a:lvl5pPr indent="-300037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125"/>
              <a:buChar char="•"/>
              <a:defRPr sz="1125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0" name="Google Shape;470;p47"/>
          <p:cNvSpPr txBox="1"/>
          <p:nvPr>
            <p:ph idx="12" type="sldNum"/>
          </p:nvPr>
        </p:nvSpPr>
        <p:spPr>
          <a:xfrm>
            <a:off x="10991088" y="6413619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1" name="Google Shape;471;p47"/>
          <p:cNvSpPr/>
          <p:nvPr/>
        </p:nvSpPr>
        <p:spPr>
          <a:xfrm>
            <a:off x="2" y="871"/>
            <a:ext cx="3423785" cy="3436477"/>
          </a:xfrm>
          <a:custGeom>
            <a:rect b="b" l="l" r="r" t="t"/>
            <a:pathLst>
              <a:path extrusionOk="0" h="3436477" w="3423785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hart">
  <p:cSld name="Title and Chart"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8"/>
          <p:cNvSpPr/>
          <p:nvPr/>
        </p:nvSpPr>
        <p:spPr>
          <a:xfrm>
            <a:off x="1" y="0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BAF0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74" name="Google Shape;474;p48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5" name="Google Shape;475;p48"/>
          <p:cNvSpPr txBox="1"/>
          <p:nvPr>
            <p:ph idx="1" type="body"/>
          </p:nvPr>
        </p:nvSpPr>
        <p:spPr>
          <a:xfrm>
            <a:off x="539496" y="2103120"/>
            <a:ext cx="11119104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350"/>
              <a:buChar char="•"/>
              <a:defRPr sz="1350"/>
            </a:lvl1pPr>
            <a:lvl2pPr indent="-3048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2pPr>
            <a:lvl3pPr indent="-295275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50"/>
              <a:buChar char="•"/>
              <a:defRPr sz="1050"/>
            </a:lvl3pPr>
            <a:lvl4pPr indent="-28575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6" name="Google Shape;476;p48"/>
          <p:cNvSpPr txBox="1"/>
          <p:nvPr>
            <p:ph idx="11" type="ftr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7" name="Google Shape;477;p48"/>
          <p:cNvSpPr txBox="1"/>
          <p:nvPr>
            <p:ph idx="12" type="sldNum"/>
          </p:nvPr>
        </p:nvSpPr>
        <p:spPr>
          <a:xfrm>
            <a:off x="10936224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preencoded.png" id="479" name="Google Shape;479;p49"/>
          <p:cNvSpPr/>
          <p:nvPr/>
        </p:nvSpPr>
        <p:spPr>
          <a:xfrm>
            <a:off x="1" y="0"/>
            <a:ext cx="5295900" cy="6877050"/>
          </a:xfrm>
          <a:custGeom>
            <a:rect b="b" l="l" r="r" t="t"/>
            <a:pathLst>
              <a:path extrusionOk="0" h="6877050" w="529590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80" name="Google Shape;480;p49"/>
          <p:cNvSpPr/>
          <p:nvPr/>
        </p:nvSpPr>
        <p:spPr>
          <a:xfrm>
            <a:off x="1600202" y="1153228"/>
            <a:ext cx="9191625" cy="5704772"/>
          </a:xfrm>
          <a:custGeom>
            <a:rect b="b" l="l" r="r" t="t"/>
            <a:pathLst>
              <a:path extrusionOk="0" h="5704772" w="9191625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81" name="Google Shape;481;p49"/>
          <p:cNvSpPr/>
          <p:nvPr/>
        </p:nvSpPr>
        <p:spPr>
          <a:xfrm>
            <a:off x="2795589" y="0"/>
            <a:ext cx="6803143" cy="5396474"/>
          </a:xfrm>
          <a:custGeom>
            <a:rect b="b" l="l" r="r" t="t"/>
            <a:pathLst>
              <a:path extrusionOk="0" h="5396474" w="6803142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82" name="Google Shape;482;p49"/>
          <p:cNvSpPr txBox="1"/>
          <p:nvPr>
            <p:ph type="ctrTitle"/>
          </p:nvPr>
        </p:nvSpPr>
        <p:spPr>
          <a:xfrm>
            <a:off x="3403092" y="1984248"/>
            <a:ext cx="5385816" cy="1225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ctr">
              <a:lnSpc>
                <a:spcPct val="110787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3" name="Google Shape;483;p49"/>
          <p:cNvSpPr txBox="1"/>
          <p:nvPr>
            <p:ph idx="1" type="subTitle"/>
          </p:nvPr>
        </p:nvSpPr>
        <p:spPr>
          <a:xfrm>
            <a:off x="4349496" y="3483864"/>
            <a:ext cx="3493008" cy="878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50"/>
          <p:cNvGrpSpPr/>
          <p:nvPr/>
        </p:nvGrpSpPr>
        <p:grpSpPr>
          <a:xfrm>
            <a:off x="6452305" y="3405021"/>
            <a:ext cx="5739697" cy="3467971"/>
            <a:chOff x="5009037" y="2525712"/>
            <a:chExt cx="7170193" cy="4332288"/>
          </a:xfrm>
        </p:grpSpPr>
        <p:sp>
          <p:nvSpPr>
            <p:cNvPr id="486" name="Google Shape;486;p50"/>
            <p:cNvSpPr/>
            <p:nvPr/>
          </p:nvSpPr>
          <p:spPr>
            <a:xfrm>
              <a:off x="5009037" y="2525712"/>
              <a:ext cx="3601721" cy="4332288"/>
            </a:xfrm>
            <a:custGeom>
              <a:rect b="b" l="l" r="r" t="t"/>
              <a:pathLst>
                <a:path extrusionOk="0" h="1441" w="1198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487" name="Google Shape;487;p50"/>
            <p:cNvSpPr/>
            <p:nvPr/>
          </p:nvSpPr>
          <p:spPr>
            <a:xfrm>
              <a:off x="8589536" y="2525712"/>
              <a:ext cx="3589694" cy="4332288"/>
            </a:xfrm>
            <a:custGeom>
              <a:rect b="b" l="l" r="r" t="t"/>
              <a:pathLst>
                <a:path extrusionOk="0" h="1441" w="1194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488" name="Google Shape;488;p50"/>
          <p:cNvGrpSpPr/>
          <p:nvPr/>
        </p:nvGrpSpPr>
        <p:grpSpPr>
          <a:xfrm rot="10800000">
            <a:off x="6465612" y="2"/>
            <a:ext cx="5739697" cy="3467971"/>
            <a:chOff x="5183405" y="2678112"/>
            <a:chExt cx="7170193" cy="4332288"/>
          </a:xfrm>
        </p:grpSpPr>
        <p:sp>
          <p:nvSpPr>
            <p:cNvPr id="489" name="Google Shape;489;p50"/>
            <p:cNvSpPr/>
            <p:nvPr/>
          </p:nvSpPr>
          <p:spPr>
            <a:xfrm>
              <a:off x="5183405" y="2678112"/>
              <a:ext cx="3601721" cy="4332288"/>
            </a:xfrm>
            <a:custGeom>
              <a:rect b="b" l="l" r="r" t="t"/>
              <a:pathLst>
                <a:path extrusionOk="0" h="1441" w="1198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490" name="Google Shape;490;p50"/>
            <p:cNvSpPr/>
            <p:nvPr/>
          </p:nvSpPr>
          <p:spPr>
            <a:xfrm>
              <a:off x="8763903" y="2678112"/>
              <a:ext cx="3589695" cy="4332288"/>
            </a:xfrm>
            <a:custGeom>
              <a:rect b="b" l="l" r="r" t="t"/>
              <a:pathLst>
                <a:path extrusionOk="0" h="1441" w="1194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descr="preencoded.png" id="491" name="Google Shape;491;p50"/>
          <p:cNvSpPr/>
          <p:nvPr/>
        </p:nvSpPr>
        <p:spPr>
          <a:xfrm>
            <a:off x="7642519" y="4577660"/>
            <a:ext cx="775021" cy="775021"/>
          </a:xfrm>
          <a:custGeom>
            <a:rect b="b" l="l" r="r" t="t"/>
            <a:pathLst>
              <a:path extrusionOk="0" h="775021" w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92" name="Google Shape;492;p50"/>
          <p:cNvSpPr txBox="1"/>
          <p:nvPr>
            <p:ph type="title"/>
          </p:nvPr>
        </p:nvSpPr>
        <p:spPr>
          <a:xfrm>
            <a:off x="1499616" y="1901952"/>
            <a:ext cx="5693664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3" name="Google Shape;493;p50"/>
          <p:cNvSpPr txBox="1"/>
          <p:nvPr>
            <p:ph idx="1" type="body"/>
          </p:nvPr>
        </p:nvSpPr>
        <p:spPr>
          <a:xfrm>
            <a:off x="1499616" y="2770632"/>
            <a:ext cx="5693664" cy="31221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1pPr>
            <a:lvl2pPr indent="-32385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2pPr>
            <a:lvl3pPr indent="-314325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Char char="•"/>
              <a:defRPr sz="1350"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>
  <p:cSld name="Title and Table"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1"/>
          <p:cNvSpPr/>
          <p:nvPr/>
        </p:nvSpPr>
        <p:spPr>
          <a:xfrm>
            <a:off x="9866106" y="0"/>
            <a:ext cx="2325895" cy="2180854"/>
          </a:xfrm>
          <a:custGeom>
            <a:rect b="b" l="l" r="r" t="t"/>
            <a:pathLst>
              <a:path extrusionOk="0" h="2180854" w="232589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96" name="Google Shape;496;p51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7" name="Google Shape;497;p51"/>
          <p:cNvSpPr txBox="1"/>
          <p:nvPr>
            <p:ph idx="1" type="body"/>
          </p:nvPr>
        </p:nvSpPr>
        <p:spPr>
          <a:xfrm>
            <a:off x="755904" y="2825496"/>
            <a:ext cx="10680192" cy="2834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350"/>
              <a:buChar char="•"/>
              <a:defRPr sz="1350"/>
            </a:lvl1pPr>
            <a:lvl2pPr indent="-3048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2pPr>
            <a:lvl3pPr indent="-295275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50"/>
              <a:buChar char="•"/>
              <a:defRPr sz="1050"/>
            </a:lvl3pPr>
            <a:lvl4pPr indent="-28575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8" name="Google Shape;498;p51"/>
          <p:cNvSpPr txBox="1"/>
          <p:nvPr>
            <p:ph idx="12" type="sldNum"/>
          </p:nvPr>
        </p:nvSpPr>
        <p:spPr>
          <a:xfrm>
            <a:off x="10936224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2"/>
          <p:cNvSpPr txBox="1"/>
          <p:nvPr>
            <p:ph type="title"/>
          </p:nvPr>
        </p:nvSpPr>
        <p:spPr>
          <a:xfrm>
            <a:off x="4389120" y="2395728"/>
            <a:ext cx="7013448" cy="1627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75"/>
              <a:buFont typeface="Arial"/>
              <a:buNone/>
              <a:defRPr b="1" sz="2475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52"/>
          <p:cNvSpPr txBox="1"/>
          <p:nvPr>
            <p:ph idx="1" type="body"/>
          </p:nvPr>
        </p:nvSpPr>
        <p:spPr>
          <a:xfrm>
            <a:off x="3611880" y="1984248"/>
            <a:ext cx="768096" cy="1627632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7500"/>
              <a:buNone/>
              <a:defRPr b="1" sz="7500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2" name="Google Shape;502;p52"/>
          <p:cNvSpPr txBox="1"/>
          <p:nvPr>
            <p:ph idx="2" type="body"/>
          </p:nvPr>
        </p:nvSpPr>
        <p:spPr>
          <a:xfrm>
            <a:off x="4389121" y="4308477"/>
            <a:ext cx="3932239" cy="588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3" name="Google Shape;503;p52"/>
          <p:cNvSpPr txBox="1"/>
          <p:nvPr>
            <p:ph idx="3" type="body"/>
          </p:nvPr>
        </p:nvSpPr>
        <p:spPr>
          <a:xfrm>
            <a:off x="9500616" y="3209544"/>
            <a:ext cx="768096" cy="1627632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7500"/>
              <a:buNone/>
              <a:defRPr b="1" sz="7500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preencoded.png" id="504" name="Google Shape;504;p52"/>
          <p:cNvSpPr/>
          <p:nvPr/>
        </p:nvSpPr>
        <p:spPr>
          <a:xfrm>
            <a:off x="-7117" y="0"/>
            <a:ext cx="2550985" cy="6858000"/>
          </a:xfrm>
          <a:custGeom>
            <a:rect b="b" l="l" r="r" t="t"/>
            <a:pathLst>
              <a:path extrusionOk="0" h="6858000" w="2550985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05" name="Google Shape;505;p52"/>
          <p:cNvSpPr/>
          <p:nvPr/>
        </p:nvSpPr>
        <p:spPr>
          <a:xfrm>
            <a:off x="-9414" y="0"/>
            <a:ext cx="2548591" cy="2555628"/>
          </a:xfrm>
          <a:custGeom>
            <a:rect b="b" l="l" r="r" t="t"/>
            <a:pathLst>
              <a:path extrusionOk="0" h="2555628" w="2548591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506" name="Google Shape;506;p52"/>
          <p:cNvSpPr/>
          <p:nvPr/>
        </p:nvSpPr>
        <p:spPr>
          <a:xfrm>
            <a:off x="2543869" y="0"/>
            <a:ext cx="2560340" cy="2560340"/>
          </a:xfrm>
          <a:custGeom>
            <a:rect b="b" l="l" r="r" t="t"/>
            <a:pathLst>
              <a:path extrusionOk="0" h="2560340" w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07" name="Google Shape;507;p52"/>
          <p:cNvSpPr/>
          <p:nvPr/>
        </p:nvSpPr>
        <p:spPr>
          <a:xfrm flipH="1">
            <a:off x="2535251" y="4308468"/>
            <a:ext cx="2550984" cy="2560441"/>
          </a:xfrm>
          <a:custGeom>
            <a:rect b="b" l="l" r="r" t="t"/>
            <a:pathLst>
              <a:path extrusionOk="0" h="1083" w="1079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08" name="Google Shape;508;p52"/>
          <p:cNvSpPr/>
          <p:nvPr/>
        </p:nvSpPr>
        <p:spPr>
          <a:xfrm flipH="1">
            <a:off x="-10617" y="4308468"/>
            <a:ext cx="2550984" cy="2560441"/>
          </a:xfrm>
          <a:custGeom>
            <a:rect b="b" l="l" r="r" t="t"/>
            <a:pathLst>
              <a:path extrusionOk="0" h="1083" w="1079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09" name="Google Shape;509;p52"/>
          <p:cNvSpPr txBox="1"/>
          <p:nvPr>
            <p:ph idx="12" type="sldNum"/>
          </p:nvPr>
        </p:nvSpPr>
        <p:spPr>
          <a:xfrm>
            <a:off x="10936224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>
  <p:cSld name="Title and Table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9866106" y="0"/>
            <a:ext cx="2325894" cy="2180854"/>
          </a:xfrm>
          <a:custGeom>
            <a:rect b="b" l="l" r="r" t="t"/>
            <a:pathLst>
              <a:path extrusionOk="0" h="2180854" w="232589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1" name="Google Shape;41;p6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755904" y="2825496"/>
            <a:ext cx="10680192" cy="2834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•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11058579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x4">
  <p:cSld name="Team x4"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53"/>
          <p:cNvSpPr/>
          <p:nvPr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8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12" name="Google Shape;512;p53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3" name="Google Shape;513;p53"/>
          <p:cNvSpPr txBox="1"/>
          <p:nvPr>
            <p:ph idx="12" type="sldNum"/>
          </p:nvPr>
        </p:nvSpPr>
        <p:spPr>
          <a:xfrm>
            <a:off x="10936224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4" name="Google Shape;514;p53"/>
          <p:cNvSpPr/>
          <p:nvPr>
            <p:ph idx="2" type="pic"/>
          </p:nvPr>
        </p:nvSpPr>
        <p:spPr>
          <a:xfrm>
            <a:off x="758905" y="2392023"/>
            <a:ext cx="2596896" cy="2596896"/>
          </a:xfrm>
          <a:prstGeom prst="rect">
            <a:avLst/>
          </a:prstGeom>
          <a:solidFill>
            <a:srgbClr val="DB6EC7"/>
          </a:solidFill>
          <a:ln>
            <a:noFill/>
          </a:ln>
        </p:spPr>
      </p:sp>
      <p:sp>
        <p:nvSpPr>
          <p:cNvPr id="515" name="Google Shape;515;p53"/>
          <p:cNvSpPr txBox="1"/>
          <p:nvPr>
            <p:ph idx="1" type="body"/>
          </p:nvPr>
        </p:nvSpPr>
        <p:spPr>
          <a:xfrm>
            <a:off x="758906" y="4989515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6" name="Google Shape;516;p53"/>
          <p:cNvSpPr txBox="1"/>
          <p:nvPr>
            <p:ph idx="3" type="body"/>
          </p:nvPr>
        </p:nvSpPr>
        <p:spPr>
          <a:xfrm>
            <a:off x="916885" y="5599757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50"/>
              <a:buNone/>
              <a:defRPr sz="1050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7" name="Google Shape;517;p53"/>
          <p:cNvSpPr/>
          <p:nvPr>
            <p:ph idx="4" type="pic"/>
          </p:nvPr>
        </p:nvSpPr>
        <p:spPr>
          <a:xfrm>
            <a:off x="3517361" y="2392619"/>
            <a:ext cx="2596896" cy="2596896"/>
          </a:xfrm>
          <a:prstGeom prst="rect">
            <a:avLst/>
          </a:prstGeom>
          <a:solidFill>
            <a:srgbClr val="DB6EC7"/>
          </a:solidFill>
          <a:ln>
            <a:noFill/>
          </a:ln>
        </p:spPr>
      </p:sp>
      <p:sp>
        <p:nvSpPr>
          <p:cNvPr id="518" name="Google Shape;518;p53"/>
          <p:cNvSpPr txBox="1"/>
          <p:nvPr>
            <p:ph idx="5" type="body"/>
          </p:nvPr>
        </p:nvSpPr>
        <p:spPr>
          <a:xfrm>
            <a:off x="3516749" y="4990111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53"/>
          <p:cNvSpPr txBox="1"/>
          <p:nvPr>
            <p:ph idx="6" type="body"/>
          </p:nvPr>
        </p:nvSpPr>
        <p:spPr>
          <a:xfrm>
            <a:off x="3674073" y="5600353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50"/>
              <a:buNone/>
              <a:defRPr sz="1050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0" name="Google Shape;520;p53"/>
          <p:cNvSpPr/>
          <p:nvPr>
            <p:ph idx="7" type="pic"/>
          </p:nvPr>
        </p:nvSpPr>
        <p:spPr>
          <a:xfrm>
            <a:off x="6275817" y="2393215"/>
            <a:ext cx="2596896" cy="2596896"/>
          </a:xfrm>
          <a:prstGeom prst="rect">
            <a:avLst/>
          </a:prstGeom>
          <a:solidFill>
            <a:srgbClr val="DB6EC7"/>
          </a:solidFill>
          <a:ln>
            <a:noFill/>
          </a:ln>
        </p:spPr>
      </p:sp>
      <p:sp>
        <p:nvSpPr>
          <p:cNvPr id="521" name="Google Shape;521;p53"/>
          <p:cNvSpPr txBox="1"/>
          <p:nvPr>
            <p:ph idx="8" type="body"/>
          </p:nvPr>
        </p:nvSpPr>
        <p:spPr>
          <a:xfrm>
            <a:off x="6274590" y="4990707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2" name="Google Shape;522;p53"/>
          <p:cNvSpPr txBox="1"/>
          <p:nvPr>
            <p:ph idx="9" type="body"/>
          </p:nvPr>
        </p:nvSpPr>
        <p:spPr>
          <a:xfrm>
            <a:off x="6432529" y="5600949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50"/>
              <a:buNone/>
              <a:defRPr sz="1050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3" name="Google Shape;523;p53"/>
          <p:cNvSpPr/>
          <p:nvPr>
            <p:ph idx="13" type="pic"/>
          </p:nvPr>
        </p:nvSpPr>
        <p:spPr>
          <a:xfrm>
            <a:off x="9034272" y="2393215"/>
            <a:ext cx="2596896" cy="2596896"/>
          </a:xfrm>
          <a:prstGeom prst="rect">
            <a:avLst/>
          </a:prstGeom>
          <a:solidFill>
            <a:srgbClr val="DB6EC7"/>
          </a:solidFill>
          <a:ln>
            <a:noFill/>
          </a:ln>
        </p:spPr>
      </p:sp>
      <p:sp>
        <p:nvSpPr>
          <p:cNvPr id="524" name="Google Shape;524;p53"/>
          <p:cNvSpPr txBox="1"/>
          <p:nvPr>
            <p:ph idx="14" type="body"/>
          </p:nvPr>
        </p:nvSpPr>
        <p:spPr>
          <a:xfrm>
            <a:off x="9032433" y="4990707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0" spcFirstLastPara="1" rIns="0" wrap="square" tIns="2743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53"/>
          <p:cNvSpPr txBox="1"/>
          <p:nvPr>
            <p:ph idx="15" type="body"/>
          </p:nvPr>
        </p:nvSpPr>
        <p:spPr>
          <a:xfrm>
            <a:off x="9190984" y="5600949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50"/>
              <a:buNone/>
              <a:defRPr sz="1050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x8">
  <p:cSld name="Team x8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4"/>
          <p:cNvSpPr txBox="1"/>
          <p:nvPr>
            <p:ph type="title"/>
          </p:nvPr>
        </p:nvSpPr>
        <p:spPr>
          <a:xfrm>
            <a:off x="758952" y="539496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8" name="Google Shape;528;p54"/>
          <p:cNvSpPr txBox="1"/>
          <p:nvPr>
            <p:ph idx="12" type="sldNum"/>
          </p:nvPr>
        </p:nvSpPr>
        <p:spPr>
          <a:xfrm>
            <a:off x="10936224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9" name="Google Shape;529;p54"/>
          <p:cNvSpPr/>
          <p:nvPr>
            <p:ph idx="2" type="pic"/>
          </p:nvPr>
        </p:nvSpPr>
        <p:spPr>
          <a:xfrm>
            <a:off x="1271016" y="1545336"/>
            <a:ext cx="2029968" cy="1828800"/>
          </a:xfrm>
          <a:prstGeom prst="rect">
            <a:avLst/>
          </a:prstGeom>
          <a:solidFill>
            <a:srgbClr val="DB6EC7"/>
          </a:solidFill>
          <a:ln>
            <a:noFill/>
          </a:ln>
        </p:spPr>
      </p:sp>
      <p:sp>
        <p:nvSpPr>
          <p:cNvPr id="530" name="Google Shape;530;p54"/>
          <p:cNvSpPr txBox="1"/>
          <p:nvPr>
            <p:ph idx="1" type="body"/>
          </p:nvPr>
        </p:nvSpPr>
        <p:spPr>
          <a:xfrm>
            <a:off x="1271016" y="3191256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50"/>
              <a:buNone/>
              <a:defRPr b="1" sz="10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54"/>
          <p:cNvSpPr txBox="1"/>
          <p:nvPr>
            <p:ph idx="3" type="body"/>
          </p:nvPr>
        </p:nvSpPr>
        <p:spPr>
          <a:xfrm>
            <a:off x="1271016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2" name="Google Shape;532;p54"/>
          <p:cNvSpPr/>
          <p:nvPr>
            <p:ph idx="4" type="pic"/>
          </p:nvPr>
        </p:nvSpPr>
        <p:spPr>
          <a:xfrm>
            <a:off x="1271016" y="4144264"/>
            <a:ext cx="2029968" cy="1828800"/>
          </a:xfrm>
          <a:prstGeom prst="rect">
            <a:avLst/>
          </a:prstGeom>
          <a:solidFill>
            <a:srgbClr val="DB6EC7"/>
          </a:solidFill>
          <a:ln>
            <a:noFill/>
          </a:ln>
        </p:spPr>
      </p:sp>
      <p:sp>
        <p:nvSpPr>
          <p:cNvPr id="533" name="Google Shape;533;p54"/>
          <p:cNvSpPr txBox="1"/>
          <p:nvPr>
            <p:ph idx="5" type="body"/>
          </p:nvPr>
        </p:nvSpPr>
        <p:spPr>
          <a:xfrm>
            <a:off x="1271016" y="5790184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50"/>
              <a:buNone/>
              <a:defRPr b="1" sz="10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4" name="Google Shape;534;p54"/>
          <p:cNvSpPr txBox="1"/>
          <p:nvPr>
            <p:ph idx="6" type="body"/>
          </p:nvPr>
        </p:nvSpPr>
        <p:spPr>
          <a:xfrm>
            <a:off x="1271016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5" name="Google Shape;535;p54"/>
          <p:cNvSpPr/>
          <p:nvPr>
            <p:ph idx="7" type="pic"/>
          </p:nvPr>
        </p:nvSpPr>
        <p:spPr>
          <a:xfrm>
            <a:off x="3828288" y="1545336"/>
            <a:ext cx="2029968" cy="1828800"/>
          </a:xfrm>
          <a:prstGeom prst="rect">
            <a:avLst/>
          </a:prstGeom>
          <a:solidFill>
            <a:srgbClr val="DB6EC7"/>
          </a:solidFill>
          <a:ln>
            <a:noFill/>
          </a:ln>
        </p:spPr>
      </p:sp>
      <p:sp>
        <p:nvSpPr>
          <p:cNvPr id="536" name="Google Shape;536;p54"/>
          <p:cNvSpPr txBox="1"/>
          <p:nvPr>
            <p:ph idx="8" type="body"/>
          </p:nvPr>
        </p:nvSpPr>
        <p:spPr>
          <a:xfrm>
            <a:off x="3828288" y="3191256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50"/>
              <a:buNone/>
              <a:defRPr b="1" sz="10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7" name="Google Shape;537;p54"/>
          <p:cNvSpPr txBox="1"/>
          <p:nvPr>
            <p:ph idx="9" type="body"/>
          </p:nvPr>
        </p:nvSpPr>
        <p:spPr>
          <a:xfrm>
            <a:off x="3828288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8" name="Google Shape;538;p54"/>
          <p:cNvSpPr/>
          <p:nvPr>
            <p:ph idx="13" type="pic"/>
          </p:nvPr>
        </p:nvSpPr>
        <p:spPr>
          <a:xfrm>
            <a:off x="3828288" y="4144264"/>
            <a:ext cx="2029968" cy="1828800"/>
          </a:xfrm>
          <a:prstGeom prst="rect">
            <a:avLst/>
          </a:prstGeom>
          <a:solidFill>
            <a:srgbClr val="DB6EC7"/>
          </a:solidFill>
          <a:ln>
            <a:noFill/>
          </a:ln>
        </p:spPr>
      </p:sp>
      <p:sp>
        <p:nvSpPr>
          <p:cNvPr id="539" name="Google Shape;539;p54"/>
          <p:cNvSpPr txBox="1"/>
          <p:nvPr>
            <p:ph idx="14" type="body"/>
          </p:nvPr>
        </p:nvSpPr>
        <p:spPr>
          <a:xfrm>
            <a:off x="3828288" y="5790184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50"/>
              <a:buNone/>
              <a:defRPr b="1" sz="10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0" name="Google Shape;540;p54"/>
          <p:cNvSpPr txBox="1"/>
          <p:nvPr>
            <p:ph idx="15" type="body"/>
          </p:nvPr>
        </p:nvSpPr>
        <p:spPr>
          <a:xfrm>
            <a:off x="3828288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1" name="Google Shape;541;p54"/>
          <p:cNvSpPr/>
          <p:nvPr>
            <p:ph idx="16" type="pic"/>
          </p:nvPr>
        </p:nvSpPr>
        <p:spPr>
          <a:xfrm>
            <a:off x="6385560" y="1545336"/>
            <a:ext cx="2029968" cy="1828800"/>
          </a:xfrm>
          <a:prstGeom prst="rect">
            <a:avLst/>
          </a:prstGeom>
          <a:solidFill>
            <a:srgbClr val="DB6EC7"/>
          </a:solidFill>
          <a:ln>
            <a:noFill/>
          </a:ln>
        </p:spPr>
      </p:sp>
      <p:sp>
        <p:nvSpPr>
          <p:cNvPr id="542" name="Google Shape;542;p54"/>
          <p:cNvSpPr txBox="1"/>
          <p:nvPr>
            <p:ph idx="17" type="body"/>
          </p:nvPr>
        </p:nvSpPr>
        <p:spPr>
          <a:xfrm>
            <a:off x="6385560" y="3191256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50"/>
              <a:buNone/>
              <a:defRPr b="1" sz="10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3" name="Google Shape;543;p54"/>
          <p:cNvSpPr txBox="1"/>
          <p:nvPr>
            <p:ph idx="18" type="body"/>
          </p:nvPr>
        </p:nvSpPr>
        <p:spPr>
          <a:xfrm>
            <a:off x="6385560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4" name="Google Shape;544;p54"/>
          <p:cNvSpPr/>
          <p:nvPr>
            <p:ph idx="19" type="pic"/>
          </p:nvPr>
        </p:nvSpPr>
        <p:spPr>
          <a:xfrm>
            <a:off x="6385560" y="4144264"/>
            <a:ext cx="2029968" cy="1828800"/>
          </a:xfrm>
          <a:prstGeom prst="rect">
            <a:avLst/>
          </a:prstGeom>
          <a:solidFill>
            <a:srgbClr val="DB6EC7"/>
          </a:solidFill>
          <a:ln>
            <a:noFill/>
          </a:ln>
        </p:spPr>
      </p:sp>
      <p:sp>
        <p:nvSpPr>
          <p:cNvPr id="545" name="Google Shape;545;p54"/>
          <p:cNvSpPr txBox="1"/>
          <p:nvPr>
            <p:ph idx="20" type="body"/>
          </p:nvPr>
        </p:nvSpPr>
        <p:spPr>
          <a:xfrm>
            <a:off x="6385560" y="5790184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50"/>
              <a:buNone/>
              <a:defRPr b="1" sz="10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6" name="Google Shape;546;p54"/>
          <p:cNvSpPr txBox="1"/>
          <p:nvPr>
            <p:ph idx="21" type="body"/>
          </p:nvPr>
        </p:nvSpPr>
        <p:spPr>
          <a:xfrm>
            <a:off x="6385560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7" name="Google Shape;547;p54"/>
          <p:cNvSpPr/>
          <p:nvPr>
            <p:ph idx="22" type="pic"/>
          </p:nvPr>
        </p:nvSpPr>
        <p:spPr>
          <a:xfrm>
            <a:off x="8942832" y="1545336"/>
            <a:ext cx="2029968" cy="1828800"/>
          </a:xfrm>
          <a:prstGeom prst="rect">
            <a:avLst/>
          </a:prstGeom>
          <a:solidFill>
            <a:srgbClr val="DB6EC7"/>
          </a:solidFill>
          <a:ln>
            <a:noFill/>
          </a:ln>
        </p:spPr>
      </p:sp>
      <p:sp>
        <p:nvSpPr>
          <p:cNvPr id="548" name="Google Shape;548;p54"/>
          <p:cNvSpPr txBox="1"/>
          <p:nvPr>
            <p:ph idx="23" type="body"/>
          </p:nvPr>
        </p:nvSpPr>
        <p:spPr>
          <a:xfrm>
            <a:off x="8942832" y="3191256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50"/>
              <a:buNone/>
              <a:defRPr b="1" sz="10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9" name="Google Shape;549;p54"/>
          <p:cNvSpPr txBox="1"/>
          <p:nvPr>
            <p:ph idx="24" type="body"/>
          </p:nvPr>
        </p:nvSpPr>
        <p:spPr>
          <a:xfrm>
            <a:off x="8942832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0" name="Google Shape;550;p54"/>
          <p:cNvSpPr/>
          <p:nvPr>
            <p:ph idx="25" type="pic"/>
          </p:nvPr>
        </p:nvSpPr>
        <p:spPr>
          <a:xfrm>
            <a:off x="8942832" y="4144264"/>
            <a:ext cx="2029968" cy="1828800"/>
          </a:xfrm>
          <a:prstGeom prst="rect">
            <a:avLst/>
          </a:prstGeom>
          <a:solidFill>
            <a:srgbClr val="DB6EC7"/>
          </a:solidFill>
          <a:ln>
            <a:noFill/>
          </a:ln>
        </p:spPr>
      </p:sp>
      <p:sp>
        <p:nvSpPr>
          <p:cNvPr id="551" name="Google Shape;551;p54"/>
          <p:cNvSpPr txBox="1"/>
          <p:nvPr>
            <p:ph idx="26" type="body"/>
          </p:nvPr>
        </p:nvSpPr>
        <p:spPr>
          <a:xfrm>
            <a:off x="8942832" y="5790184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0" spcFirstLastPara="1" rIns="0" wrap="square" tIns="155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50"/>
              <a:buNone/>
              <a:defRPr b="1" sz="10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2" name="Google Shape;552;p54"/>
          <p:cNvSpPr txBox="1"/>
          <p:nvPr>
            <p:ph idx="27" type="body"/>
          </p:nvPr>
        </p:nvSpPr>
        <p:spPr>
          <a:xfrm>
            <a:off x="8942832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Column">
  <p:cSld name="5 Column"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55"/>
          <p:cNvSpPr/>
          <p:nvPr/>
        </p:nvSpPr>
        <p:spPr>
          <a:xfrm>
            <a:off x="685339" y="3796480"/>
            <a:ext cx="2011680" cy="151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55" name="Google Shape;555;p55"/>
          <p:cNvSpPr/>
          <p:nvPr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rgbClr val="76E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56" name="Google Shape;556;p55"/>
          <p:cNvSpPr/>
          <p:nvPr/>
        </p:nvSpPr>
        <p:spPr>
          <a:xfrm>
            <a:off x="5116484" y="3796480"/>
            <a:ext cx="2011680" cy="151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57" name="Google Shape;557;p55"/>
          <p:cNvSpPr/>
          <p:nvPr/>
        </p:nvSpPr>
        <p:spPr>
          <a:xfrm>
            <a:off x="9547629" y="3796480"/>
            <a:ext cx="2011680" cy="151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58" name="Google Shape;558;p55"/>
          <p:cNvSpPr/>
          <p:nvPr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rgbClr val="76E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59" name="Google Shape;559;p55"/>
          <p:cNvSpPr txBox="1"/>
          <p:nvPr>
            <p:ph type="title"/>
          </p:nvPr>
        </p:nvSpPr>
        <p:spPr>
          <a:xfrm>
            <a:off x="758952" y="841248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0" name="Google Shape;560;p55"/>
          <p:cNvSpPr txBox="1"/>
          <p:nvPr>
            <p:ph idx="12" type="sldNum"/>
          </p:nvPr>
        </p:nvSpPr>
        <p:spPr>
          <a:xfrm>
            <a:off x="10936224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1" name="Google Shape;561;p55"/>
          <p:cNvSpPr txBox="1"/>
          <p:nvPr>
            <p:ph idx="1" type="body"/>
          </p:nvPr>
        </p:nvSpPr>
        <p:spPr>
          <a:xfrm>
            <a:off x="685339" y="2491686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62" name="Google Shape;562;p55"/>
          <p:cNvSpPr/>
          <p:nvPr>
            <p:ph idx="2" type="pic"/>
          </p:nvPr>
        </p:nvSpPr>
        <p:spPr>
          <a:xfrm>
            <a:off x="1339135" y="2111058"/>
            <a:ext cx="704088" cy="704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563" name="Google Shape;563;p55"/>
          <p:cNvSpPr txBox="1"/>
          <p:nvPr>
            <p:ph idx="3" type="body"/>
          </p:nvPr>
        </p:nvSpPr>
        <p:spPr>
          <a:xfrm>
            <a:off x="731059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25"/>
              <a:buNone/>
              <a:defRPr sz="1125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4" name="Google Shape;564;p55"/>
          <p:cNvSpPr txBox="1"/>
          <p:nvPr>
            <p:ph idx="4" type="body"/>
          </p:nvPr>
        </p:nvSpPr>
        <p:spPr>
          <a:xfrm>
            <a:off x="2900911" y="2491686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65" name="Google Shape;565;p55"/>
          <p:cNvSpPr/>
          <p:nvPr>
            <p:ph idx="5" type="pic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566" name="Google Shape;566;p55"/>
          <p:cNvSpPr txBox="1"/>
          <p:nvPr>
            <p:ph idx="6" type="body"/>
          </p:nvPr>
        </p:nvSpPr>
        <p:spPr>
          <a:xfrm>
            <a:off x="2946631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25"/>
              <a:buNone/>
              <a:defRPr sz="1125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55"/>
          <p:cNvSpPr txBox="1"/>
          <p:nvPr>
            <p:ph idx="7" type="body"/>
          </p:nvPr>
        </p:nvSpPr>
        <p:spPr>
          <a:xfrm>
            <a:off x="5116484" y="2491686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68" name="Google Shape;568;p55"/>
          <p:cNvSpPr/>
          <p:nvPr>
            <p:ph idx="8" type="pic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569" name="Google Shape;569;p55"/>
          <p:cNvSpPr txBox="1"/>
          <p:nvPr>
            <p:ph idx="9" type="body"/>
          </p:nvPr>
        </p:nvSpPr>
        <p:spPr>
          <a:xfrm>
            <a:off x="5162204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25"/>
              <a:buNone/>
              <a:defRPr sz="1125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0" name="Google Shape;570;p55"/>
          <p:cNvSpPr txBox="1"/>
          <p:nvPr>
            <p:ph idx="13" type="body"/>
          </p:nvPr>
        </p:nvSpPr>
        <p:spPr>
          <a:xfrm>
            <a:off x="7332057" y="2491686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71" name="Google Shape;571;p55"/>
          <p:cNvSpPr/>
          <p:nvPr>
            <p:ph idx="14" type="pic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572" name="Google Shape;572;p55"/>
          <p:cNvSpPr txBox="1"/>
          <p:nvPr>
            <p:ph idx="15" type="body"/>
          </p:nvPr>
        </p:nvSpPr>
        <p:spPr>
          <a:xfrm>
            <a:off x="7377777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25"/>
              <a:buNone/>
              <a:defRPr sz="1125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3" name="Google Shape;573;p55"/>
          <p:cNvSpPr txBox="1"/>
          <p:nvPr>
            <p:ph idx="16" type="body"/>
          </p:nvPr>
        </p:nvSpPr>
        <p:spPr>
          <a:xfrm>
            <a:off x="9547629" y="2491686"/>
            <a:ext cx="2011680" cy="2825173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74" name="Google Shape;574;p55"/>
          <p:cNvSpPr/>
          <p:nvPr>
            <p:ph idx="17" type="pic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575" name="Google Shape;575;p55"/>
          <p:cNvSpPr txBox="1"/>
          <p:nvPr>
            <p:ph idx="18" type="body"/>
          </p:nvPr>
        </p:nvSpPr>
        <p:spPr>
          <a:xfrm>
            <a:off x="9593349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25"/>
              <a:buNone/>
              <a:defRPr sz="1125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56"/>
          <p:cNvSpPr/>
          <p:nvPr/>
        </p:nvSpPr>
        <p:spPr>
          <a:xfrm>
            <a:off x="0" y="0"/>
            <a:ext cx="2838451" cy="2857958"/>
          </a:xfrm>
          <a:custGeom>
            <a:rect b="b" l="l" r="r" t="t"/>
            <a:pathLst>
              <a:path extrusionOk="0" h="2857958" w="2838450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78" name="Google Shape;578;p56"/>
          <p:cNvSpPr/>
          <p:nvPr/>
        </p:nvSpPr>
        <p:spPr>
          <a:xfrm>
            <a:off x="1" y="-1"/>
            <a:ext cx="1970627" cy="1990267"/>
          </a:xfrm>
          <a:custGeom>
            <a:rect b="b" l="l" r="r" t="t"/>
            <a:pathLst>
              <a:path extrusionOk="0" h="1990267" w="197062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79" name="Google Shape;579;p56"/>
          <p:cNvSpPr/>
          <p:nvPr/>
        </p:nvSpPr>
        <p:spPr>
          <a:xfrm>
            <a:off x="2" y="3"/>
            <a:ext cx="1003449" cy="1013015"/>
          </a:xfrm>
          <a:custGeom>
            <a:rect b="b" l="l" r="r" t="t"/>
            <a:pathLst>
              <a:path extrusionOk="0" h="1013015" w="1003449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80" name="Google Shape;580;p56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1" name="Google Shape;581;p56"/>
          <p:cNvSpPr txBox="1"/>
          <p:nvPr>
            <p:ph idx="12" type="sldNum"/>
          </p:nvPr>
        </p:nvSpPr>
        <p:spPr>
          <a:xfrm>
            <a:off x="10936224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preencoded.png" id="582" name="Google Shape;582;p56"/>
          <p:cNvSpPr/>
          <p:nvPr/>
        </p:nvSpPr>
        <p:spPr>
          <a:xfrm>
            <a:off x="1458332" y="590135"/>
            <a:ext cx="775021" cy="775021"/>
          </a:xfrm>
          <a:custGeom>
            <a:rect b="b" l="l" r="r" t="t"/>
            <a:pathLst>
              <a:path extrusionOk="0" h="775021" w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83" name="Google Shape;583;p56"/>
          <p:cNvSpPr txBox="1"/>
          <p:nvPr>
            <p:ph idx="1" type="body"/>
          </p:nvPr>
        </p:nvSpPr>
        <p:spPr>
          <a:xfrm>
            <a:off x="685339" y="3017520"/>
            <a:ext cx="1993392" cy="557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84" name="Google Shape;584;p56"/>
          <p:cNvSpPr txBox="1"/>
          <p:nvPr>
            <p:ph idx="2" type="body"/>
          </p:nvPr>
        </p:nvSpPr>
        <p:spPr>
          <a:xfrm>
            <a:off x="2900911" y="3017520"/>
            <a:ext cx="1993392" cy="557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85" name="Google Shape;585;p56"/>
          <p:cNvSpPr txBox="1"/>
          <p:nvPr>
            <p:ph idx="3" type="body"/>
          </p:nvPr>
        </p:nvSpPr>
        <p:spPr>
          <a:xfrm>
            <a:off x="5116484" y="3017520"/>
            <a:ext cx="1993392" cy="557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86" name="Google Shape;586;p56"/>
          <p:cNvSpPr txBox="1"/>
          <p:nvPr>
            <p:ph idx="4" type="body"/>
          </p:nvPr>
        </p:nvSpPr>
        <p:spPr>
          <a:xfrm>
            <a:off x="7332057" y="3017520"/>
            <a:ext cx="1993392" cy="557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87" name="Google Shape;587;p56"/>
          <p:cNvSpPr txBox="1"/>
          <p:nvPr>
            <p:ph idx="5" type="body"/>
          </p:nvPr>
        </p:nvSpPr>
        <p:spPr>
          <a:xfrm>
            <a:off x="9547629" y="3017520"/>
            <a:ext cx="1993392" cy="557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88" name="Google Shape;588;p56"/>
          <p:cNvSpPr txBox="1"/>
          <p:nvPr>
            <p:ph idx="6" type="body"/>
          </p:nvPr>
        </p:nvSpPr>
        <p:spPr>
          <a:xfrm>
            <a:off x="685339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25"/>
              <a:buNone/>
              <a:defRPr sz="1125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56"/>
          <p:cNvSpPr txBox="1"/>
          <p:nvPr>
            <p:ph idx="7" type="body"/>
          </p:nvPr>
        </p:nvSpPr>
        <p:spPr>
          <a:xfrm>
            <a:off x="2900911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25"/>
              <a:buNone/>
              <a:defRPr sz="1125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0" name="Google Shape;590;p56"/>
          <p:cNvSpPr txBox="1"/>
          <p:nvPr>
            <p:ph idx="8" type="body"/>
          </p:nvPr>
        </p:nvSpPr>
        <p:spPr>
          <a:xfrm>
            <a:off x="5116484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25"/>
              <a:buNone/>
              <a:defRPr sz="1125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56"/>
          <p:cNvSpPr txBox="1"/>
          <p:nvPr>
            <p:ph idx="9" type="body"/>
          </p:nvPr>
        </p:nvSpPr>
        <p:spPr>
          <a:xfrm>
            <a:off x="7332057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25"/>
              <a:buNone/>
              <a:defRPr sz="1125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56"/>
          <p:cNvSpPr txBox="1"/>
          <p:nvPr>
            <p:ph idx="13" type="body"/>
          </p:nvPr>
        </p:nvSpPr>
        <p:spPr>
          <a:xfrm>
            <a:off x="9547629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25"/>
              <a:buNone/>
              <a:defRPr sz="1125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593" name="Google Shape;593;p56"/>
          <p:cNvCxnSpPr/>
          <p:nvPr/>
        </p:nvCxnSpPr>
        <p:spPr>
          <a:xfrm>
            <a:off x="739399" y="4187681"/>
            <a:ext cx="10812360" cy="0"/>
          </a:xfrm>
          <a:prstGeom prst="straightConnector1">
            <a:avLst/>
          </a:prstGeom>
          <a:noFill/>
          <a:ln cap="flat" cmpd="sng" w="12700">
            <a:solidFill>
              <a:srgbClr val="F0CAA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57"/>
          <p:cNvSpPr txBox="1"/>
          <p:nvPr>
            <p:ph type="title"/>
          </p:nvPr>
        </p:nvSpPr>
        <p:spPr>
          <a:xfrm>
            <a:off x="3986784" y="1243584"/>
            <a:ext cx="8165592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preencoded.png" id="596" name="Google Shape;596;p57"/>
          <p:cNvSpPr/>
          <p:nvPr/>
        </p:nvSpPr>
        <p:spPr>
          <a:xfrm>
            <a:off x="-5568" y="-2784"/>
            <a:ext cx="3443288" cy="6891337"/>
          </a:xfrm>
          <a:custGeom>
            <a:rect b="b" l="l" r="r" t="t"/>
            <a:pathLst>
              <a:path extrusionOk="0" h="6891337" w="3443288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597" name="Google Shape;597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03311" y="-2784"/>
            <a:ext cx="1734411" cy="5167313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57"/>
          <p:cNvSpPr/>
          <p:nvPr/>
        </p:nvSpPr>
        <p:spPr>
          <a:xfrm>
            <a:off x="1721621" y="-2784"/>
            <a:ext cx="1716115" cy="1720853"/>
          </a:xfrm>
          <a:custGeom>
            <a:rect b="b" l="l" r="r" t="t"/>
            <a:pathLst>
              <a:path extrusionOk="0" h="1720853" w="1716115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599" name="Google Shape;599;p57"/>
          <p:cNvSpPr/>
          <p:nvPr/>
        </p:nvSpPr>
        <p:spPr>
          <a:xfrm>
            <a:off x="-5568" y="3440504"/>
            <a:ext cx="3443288" cy="3448050"/>
          </a:xfrm>
          <a:custGeom>
            <a:rect b="b" l="l" r="r" t="t"/>
            <a:pathLst>
              <a:path extrusionOk="0" h="3448050" w="3443288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600" name="Google Shape;600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8458" y="3440506"/>
            <a:ext cx="1719263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57"/>
          <p:cNvSpPr txBox="1"/>
          <p:nvPr>
            <p:ph idx="1" type="body"/>
          </p:nvPr>
        </p:nvSpPr>
        <p:spPr>
          <a:xfrm>
            <a:off x="3977640" y="2330704"/>
            <a:ext cx="3822192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02" name="Google Shape;602;p57"/>
          <p:cNvSpPr txBox="1"/>
          <p:nvPr>
            <p:ph idx="2" type="body"/>
          </p:nvPr>
        </p:nvSpPr>
        <p:spPr>
          <a:xfrm>
            <a:off x="3685032" y="2877312"/>
            <a:ext cx="374192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00037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125"/>
              <a:buChar char="•"/>
              <a:defRPr sz="1125"/>
            </a:lvl1pPr>
            <a:lvl2pPr indent="-290512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75"/>
              <a:buChar char="•"/>
              <a:defRPr sz="975"/>
            </a:lvl2pPr>
            <a:lvl3pPr indent="-28575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8575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3" name="Google Shape;603;p57"/>
          <p:cNvSpPr txBox="1"/>
          <p:nvPr>
            <p:ph idx="3" type="body"/>
          </p:nvPr>
        </p:nvSpPr>
        <p:spPr>
          <a:xfrm>
            <a:off x="8046720" y="2330704"/>
            <a:ext cx="3822192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04" name="Google Shape;604;p57"/>
          <p:cNvSpPr txBox="1"/>
          <p:nvPr>
            <p:ph idx="4" type="body"/>
          </p:nvPr>
        </p:nvSpPr>
        <p:spPr>
          <a:xfrm>
            <a:off x="7754112" y="2877312"/>
            <a:ext cx="374192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00037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125"/>
              <a:buChar char="•"/>
              <a:defRPr sz="1125"/>
            </a:lvl1pPr>
            <a:lvl2pPr indent="-290512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75"/>
              <a:buChar char="•"/>
              <a:defRPr sz="975"/>
            </a:lvl2pPr>
            <a:lvl3pPr indent="-28575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8575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5" name="Google Shape;605;p57"/>
          <p:cNvSpPr txBox="1"/>
          <p:nvPr>
            <p:ph idx="12" type="sldNum"/>
          </p:nvPr>
        </p:nvSpPr>
        <p:spPr>
          <a:xfrm>
            <a:off x="10936224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58"/>
          <p:cNvSpPr txBox="1"/>
          <p:nvPr>
            <p:ph type="title"/>
          </p:nvPr>
        </p:nvSpPr>
        <p:spPr>
          <a:xfrm>
            <a:off x="758952" y="1234440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8" name="Google Shape;608;p58"/>
          <p:cNvSpPr txBox="1"/>
          <p:nvPr>
            <p:ph idx="12" type="sldNum"/>
          </p:nvPr>
        </p:nvSpPr>
        <p:spPr>
          <a:xfrm>
            <a:off x="10936224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9" name="Google Shape;609;p58"/>
          <p:cNvSpPr txBox="1"/>
          <p:nvPr>
            <p:ph idx="1" type="body"/>
          </p:nvPr>
        </p:nvSpPr>
        <p:spPr>
          <a:xfrm>
            <a:off x="713232" y="2743200"/>
            <a:ext cx="3328416" cy="3557016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10" name="Google Shape;610;p58"/>
          <p:cNvSpPr/>
          <p:nvPr>
            <p:ph idx="2" type="pic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611" name="Google Shape;611;p58"/>
          <p:cNvSpPr txBox="1"/>
          <p:nvPr>
            <p:ph idx="3" type="body"/>
          </p:nvPr>
        </p:nvSpPr>
        <p:spPr>
          <a:xfrm>
            <a:off x="992124" y="395020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0037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125"/>
              <a:buFont typeface="Arial"/>
              <a:buChar char="•"/>
              <a:defRPr sz="1125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58"/>
          <p:cNvSpPr txBox="1"/>
          <p:nvPr>
            <p:ph idx="4" type="body"/>
          </p:nvPr>
        </p:nvSpPr>
        <p:spPr>
          <a:xfrm>
            <a:off x="4443984" y="2743200"/>
            <a:ext cx="3328416" cy="3557016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13" name="Google Shape;613;p58"/>
          <p:cNvSpPr/>
          <p:nvPr>
            <p:ph idx="5" type="pic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614" name="Google Shape;614;p58"/>
          <p:cNvSpPr txBox="1"/>
          <p:nvPr>
            <p:ph idx="6" type="body"/>
          </p:nvPr>
        </p:nvSpPr>
        <p:spPr>
          <a:xfrm>
            <a:off x="4722876" y="395020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0037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125"/>
              <a:buFont typeface="Arial"/>
              <a:buChar char="•"/>
              <a:defRPr sz="1125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5" name="Google Shape;615;p58"/>
          <p:cNvSpPr txBox="1"/>
          <p:nvPr>
            <p:ph idx="7" type="body"/>
          </p:nvPr>
        </p:nvSpPr>
        <p:spPr>
          <a:xfrm>
            <a:off x="8092440" y="2743200"/>
            <a:ext cx="3328416" cy="3557016"/>
          </a:xfrm>
          <a:prstGeom prst="rect">
            <a:avLst/>
          </a:prstGeom>
          <a:noFill/>
          <a:ln cap="flat" cmpd="sng" w="127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16" name="Google Shape;616;p58"/>
          <p:cNvSpPr/>
          <p:nvPr>
            <p:ph idx="8" type="pic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617" name="Google Shape;617;p58"/>
          <p:cNvSpPr txBox="1"/>
          <p:nvPr>
            <p:ph idx="9" type="body"/>
          </p:nvPr>
        </p:nvSpPr>
        <p:spPr>
          <a:xfrm>
            <a:off x="8371332" y="395020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00037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125"/>
              <a:buFont typeface="Arial"/>
              <a:buChar char="•"/>
              <a:defRPr sz="1125"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">
  <p:cSld name="Summary"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preencoded.png" id="619" name="Google Shape;619;p59"/>
          <p:cNvSpPr/>
          <p:nvPr/>
        </p:nvSpPr>
        <p:spPr>
          <a:xfrm>
            <a:off x="8758239" y="-14287"/>
            <a:ext cx="3433763" cy="3452812"/>
          </a:xfrm>
          <a:custGeom>
            <a:rect b="b" l="l" r="r" t="t"/>
            <a:pathLst>
              <a:path extrusionOk="0" h="3452812" w="3433763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620" name="Google Shape;620;p59"/>
          <p:cNvSpPr/>
          <p:nvPr/>
        </p:nvSpPr>
        <p:spPr>
          <a:xfrm>
            <a:off x="8758239" y="3438525"/>
            <a:ext cx="3433763" cy="3433762"/>
          </a:xfrm>
          <a:custGeom>
            <a:rect b="b" l="l" r="r" t="t"/>
            <a:pathLst>
              <a:path extrusionOk="0" h="3433762" w="3433763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621" name="Google Shape;621;p59"/>
          <p:cNvSpPr/>
          <p:nvPr/>
        </p:nvSpPr>
        <p:spPr>
          <a:xfrm flipH="1" rot="10800000">
            <a:off x="9991725" y="1247777"/>
            <a:ext cx="2200275" cy="2181225"/>
          </a:xfrm>
          <a:custGeom>
            <a:rect b="b" l="l" r="r" t="t"/>
            <a:pathLst>
              <a:path extrusionOk="0" h="2181225" w="220027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622" name="Google Shape;622;p59"/>
          <p:cNvSpPr/>
          <p:nvPr/>
        </p:nvSpPr>
        <p:spPr>
          <a:xfrm flipH="1" rot="10800000">
            <a:off x="-20085" y="4580051"/>
            <a:ext cx="2277948" cy="2277948"/>
          </a:xfrm>
          <a:custGeom>
            <a:rect b="b" l="l" r="r" t="t"/>
            <a:pathLst>
              <a:path extrusionOk="0" h="2277948" w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623" name="Google Shape;623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91885" y="3441269"/>
            <a:ext cx="2200115" cy="2200114"/>
          </a:xfrm>
          <a:prstGeom prst="rect">
            <a:avLst/>
          </a:prstGeom>
          <a:noFill/>
          <a:ln>
            <a:noFill/>
          </a:ln>
        </p:spPr>
      </p:pic>
      <p:sp>
        <p:nvSpPr>
          <p:cNvPr descr="preencoded.png" id="624" name="Google Shape;624;p59"/>
          <p:cNvSpPr/>
          <p:nvPr/>
        </p:nvSpPr>
        <p:spPr>
          <a:xfrm>
            <a:off x="1707960" y="5667618"/>
            <a:ext cx="775021" cy="775021"/>
          </a:xfrm>
          <a:custGeom>
            <a:rect b="b" l="l" r="r" t="t"/>
            <a:pathLst>
              <a:path extrusionOk="0" h="775021" w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25" name="Google Shape;625;p59"/>
          <p:cNvSpPr txBox="1"/>
          <p:nvPr>
            <p:ph type="title"/>
          </p:nvPr>
        </p:nvSpPr>
        <p:spPr>
          <a:xfrm>
            <a:off x="1508760" y="1883664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6" name="Google Shape;626;p59"/>
          <p:cNvSpPr txBox="1"/>
          <p:nvPr>
            <p:ph idx="1" type="body"/>
          </p:nvPr>
        </p:nvSpPr>
        <p:spPr>
          <a:xfrm>
            <a:off x="1508760" y="2837688"/>
            <a:ext cx="5879592" cy="2700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125"/>
              <a:buNone/>
              <a:defRPr sz="1125"/>
            </a:lvl1pPr>
            <a:lvl2pPr indent="-300037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125"/>
              <a:buChar char="•"/>
              <a:defRPr sz="1125"/>
            </a:lvl2pPr>
            <a:lvl3pPr indent="-300037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125"/>
              <a:buChar char="•"/>
              <a:defRPr sz="1125"/>
            </a:lvl3pPr>
            <a:lvl4pPr indent="-300037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125"/>
              <a:buChar char="•"/>
              <a:defRPr sz="1125"/>
            </a:lvl4pPr>
            <a:lvl5pPr indent="-300037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125"/>
              <a:buChar char="•"/>
              <a:defRPr sz="1125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59"/>
          <p:cNvSpPr txBox="1"/>
          <p:nvPr>
            <p:ph idx="12" type="sldNum"/>
          </p:nvPr>
        </p:nvSpPr>
        <p:spPr>
          <a:xfrm>
            <a:off x="10936224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">
  <p:cSld name="Closing">
    <p:bg>
      <p:bgPr>
        <a:solidFill>
          <a:schemeClr val="accent6"/>
        </a:solidFill>
      </p:bgPr>
    </p:bg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60"/>
          <p:cNvSpPr/>
          <p:nvPr/>
        </p:nvSpPr>
        <p:spPr>
          <a:xfrm>
            <a:off x="0" y="0"/>
            <a:ext cx="8948739" cy="6858000"/>
          </a:xfrm>
          <a:custGeom>
            <a:rect b="b" l="l" r="r" t="t"/>
            <a:pathLst>
              <a:path extrusionOk="0" h="6858000" w="8948738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630" name="Google Shape;630;p60"/>
          <p:cNvSpPr/>
          <p:nvPr/>
        </p:nvSpPr>
        <p:spPr>
          <a:xfrm>
            <a:off x="7538626" y="13144"/>
            <a:ext cx="4653375" cy="6831717"/>
          </a:xfrm>
          <a:custGeom>
            <a:rect b="b" l="l" r="r" t="t"/>
            <a:pathLst>
              <a:path extrusionOk="0" h="6831717" w="4653374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631" name="Google Shape;631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37235" y="-25041"/>
            <a:ext cx="3432191" cy="3432191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60"/>
          <p:cNvSpPr txBox="1"/>
          <p:nvPr>
            <p:ph type="ctrTitle"/>
          </p:nvPr>
        </p:nvSpPr>
        <p:spPr>
          <a:xfrm>
            <a:off x="1527048" y="1975104"/>
            <a:ext cx="4169664" cy="667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0">
            <a:noAutofit/>
          </a:bodyPr>
          <a:lstStyle>
            <a:lvl1pPr lvl="0" algn="l">
              <a:lnSpc>
                <a:spcPct val="110787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3" name="Google Shape;633;p60"/>
          <p:cNvSpPr txBox="1"/>
          <p:nvPr>
            <p:ph idx="1" type="subTitle"/>
          </p:nvPr>
        </p:nvSpPr>
        <p:spPr>
          <a:xfrm>
            <a:off x="1545336" y="2846832"/>
            <a:ext cx="4169664" cy="21762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preencoded.png" id="635" name="Google Shape;635;p61"/>
          <p:cNvSpPr/>
          <p:nvPr/>
        </p:nvSpPr>
        <p:spPr>
          <a:xfrm>
            <a:off x="-5568" y="-2784"/>
            <a:ext cx="3443288" cy="6891337"/>
          </a:xfrm>
          <a:custGeom>
            <a:rect b="b" l="l" r="r" t="t"/>
            <a:pathLst>
              <a:path extrusionOk="0" h="6891337" w="3443288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636" name="Google Shape;636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03311" y="-2784"/>
            <a:ext cx="1734411" cy="5167313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61"/>
          <p:cNvSpPr/>
          <p:nvPr/>
        </p:nvSpPr>
        <p:spPr>
          <a:xfrm>
            <a:off x="1721621" y="-2784"/>
            <a:ext cx="1716115" cy="1720853"/>
          </a:xfrm>
          <a:custGeom>
            <a:rect b="b" l="l" r="r" t="t"/>
            <a:pathLst>
              <a:path extrusionOk="0" h="1720853" w="1716115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638" name="Google Shape;638;p61"/>
          <p:cNvSpPr/>
          <p:nvPr/>
        </p:nvSpPr>
        <p:spPr>
          <a:xfrm>
            <a:off x="-5568" y="3440504"/>
            <a:ext cx="3443288" cy="3448050"/>
          </a:xfrm>
          <a:custGeom>
            <a:rect b="b" l="l" r="r" t="t"/>
            <a:pathLst>
              <a:path extrusionOk="0" h="3448050" w="3443288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639" name="Google Shape;639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8458" y="3440506"/>
            <a:ext cx="1719263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61"/>
          <p:cNvSpPr txBox="1"/>
          <p:nvPr>
            <p:ph idx="12" type="sldNum"/>
          </p:nvPr>
        </p:nvSpPr>
        <p:spPr>
          <a:xfrm>
            <a:off x="10936224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1" name="Google Shape;641;p61"/>
          <p:cNvSpPr txBox="1"/>
          <p:nvPr>
            <p:ph type="title"/>
          </p:nvPr>
        </p:nvSpPr>
        <p:spPr>
          <a:xfrm>
            <a:off x="3986784" y="1243584"/>
            <a:ext cx="8165592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2" name="Google Shape;642;p61"/>
          <p:cNvSpPr txBox="1"/>
          <p:nvPr>
            <p:ph idx="1" type="body"/>
          </p:nvPr>
        </p:nvSpPr>
        <p:spPr>
          <a:xfrm>
            <a:off x="3685032" y="2255520"/>
            <a:ext cx="3741928" cy="4306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00037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125"/>
              <a:buChar char="•"/>
              <a:defRPr sz="1125"/>
            </a:lvl1pPr>
            <a:lvl2pPr indent="-290512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75"/>
              <a:buChar char="•"/>
              <a:defRPr sz="975"/>
            </a:lvl2pPr>
            <a:lvl3pPr indent="-28575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8575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3" name="Google Shape;643;p61"/>
          <p:cNvSpPr txBox="1"/>
          <p:nvPr>
            <p:ph idx="2" type="body"/>
          </p:nvPr>
        </p:nvSpPr>
        <p:spPr>
          <a:xfrm>
            <a:off x="7754112" y="2255520"/>
            <a:ext cx="3741928" cy="4306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00037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125"/>
              <a:buChar char="•"/>
              <a:defRPr sz="1125"/>
            </a:lvl1pPr>
            <a:lvl2pPr indent="-290512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75"/>
              <a:buChar char="•"/>
              <a:defRPr sz="975"/>
            </a:lvl2pPr>
            <a:lvl3pPr indent="-28575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3pPr>
            <a:lvl4pPr indent="-28575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Char char="•"/>
              <a:defRPr sz="900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62"/>
          <p:cNvSpPr/>
          <p:nvPr/>
        </p:nvSpPr>
        <p:spPr>
          <a:xfrm>
            <a:off x="1" y="0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BAF0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46" name="Google Shape;646;p62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BAF0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47" name="Google Shape;647;p62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203111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8" name="Google Shape;648;p62"/>
          <p:cNvSpPr txBox="1"/>
          <p:nvPr>
            <p:ph idx="11" type="ftr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9" name="Google Shape;649;p62"/>
          <p:cNvSpPr txBox="1"/>
          <p:nvPr>
            <p:ph idx="12" type="sldNum"/>
          </p:nvPr>
        </p:nvSpPr>
        <p:spPr>
          <a:xfrm>
            <a:off x="10936224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3986784" y="1243584"/>
            <a:ext cx="8165592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preencoded.png" id="46" name="Google Shape;46;p7"/>
          <p:cNvSpPr/>
          <p:nvPr/>
        </p:nvSpPr>
        <p:spPr>
          <a:xfrm>
            <a:off x="-5568" y="-2784"/>
            <a:ext cx="3443288" cy="6891337"/>
          </a:xfrm>
          <a:custGeom>
            <a:rect b="b" l="l" r="r" t="t"/>
            <a:pathLst>
              <a:path extrusionOk="0" h="6891337" w="3443288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47" name="Google Shape;4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/>
          <p:nvPr/>
        </p:nvSpPr>
        <p:spPr>
          <a:xfrm>
            <a:off x="1721621" y="-2784"/>
            <a:ext cx="1716115" cy="1720853"/>
          </a:xfrm>
          <a:custGeom>
            <a:rect b="b" l="l" r="r" t="t"/>
            <a:pathLst>
              <a:path extrusionOk="0" h="1720853" w="1716115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49" name="Google Shape;49;p7"/>
          <p:cNvSpPr/>
          <p:nvPr/>
        </p:nvSpPr>
        <p:spPr>
          <a:xfrm>
            <a:off x="-5568" y="3440504"/>
            <a:ext cx="3443288" cy="3448050"/>
          </a:xfrm>
          <a:custGeom>
            <a:rect b="b" l="l" r="r" t="t"/>
            <a:pathLst>
              <a:path extrusionOk="0" h="3448050" w="3443288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50" name="Google Shape;5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/>
          <p:nvPr>
            <p:ph idx="1" type="body"/>
          </p:nvPr>
        </p:nvSpPr>
        <p:spPr>
          <a:xfrm>
            <a:off x="3977640" y="2330704"/>
            <a:ext cx="3822192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7"/>
          <p:cNvSpPr txBox="1"/>
          <p:nvPr>
            <p:ph idx="2" type="body"/>
          </p:nvPr>
        </p:nvSpPr>
        <p:spPr>
          <a:xfrm>
            <a:off x="3685032" y="2877312"/>
            <a:ext cx="374192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1pPr>
            <a:lvl2pPr indent="-3111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300"/>
              <a:buChar char="•"/>
              <a:defRPr sz="1300"/>
            </a:lvl2pPr>
            <a:lvl3pPr indent="-3048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3" type="body"/>
          </p:nvPr>
        </p:nvSpPr>
        <p:spPr>
          <a:xfrm>
            <a:off x="8046720" y="2330704"/>
            <a:ext cx="3822192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7"/>
          <p:cNvSpPr txBox="1"/>
          <p:nvPr>
            <p:ph idx="4" type="body"/>
          </p:nvPr>
        </p:nvSpPr>
        <p:spPr>
          <a:xfrm>
            <a:off x="7754112" y="2877312"/>
            <a:ext cx="374192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1pPr>
            <a:lvl2pPr indent="-3111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300"/>
              <a:buChar char="•"/>
              <a:defRPr sz="1300"/>
            </a:lvl2pPr>
            <a:lvl3pPr indent="-3048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11058579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3"/>
          <p:cNvSpPr/>
          <p:nvPr/>
        </p:nvSpPr>
        <p:spPr>
          <a:xfrm>
            <a:off x="1" y="0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BAF0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52" name="Google Shape;652;p63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BAF0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53" name="Google Shape;653;p63"/>
          <p:cNvSpPr txBox="1"/>
          <p:nvPr>
            <p:ph idx="12" type="sldNum"/>
          </p:nvPr>
        </p:nvSpPr>
        <p:spPr>
          <a:xfrm>
            <a:off x="10936224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64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BAF0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56" name="Google Shape;656;p6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52333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 Black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7" name="Google Shape;657;p64"/>
          <p:cNvSpPr txBox="1"/>
          <p:nvPr>
            <p:ph idx="1" type="body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58" name="Google Shape;658;p6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59" name="Google Shape;659;p64"/>
          <p:cNvSpPr txBox="1"/>
          <p:nvPr>
            <p:ph idx="12" type="sldNum"/>
          </p:nvPr>
        </p:nvSpPr>
        <p:spPr>
          <a:xfrm>
            <a:off x="10936224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65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BAF0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62" name="Google Shape;662;p6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52333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 Black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3" name="Google Shape;663;p65"/>
          <p:cNvSpPr/>
          <p:nvPr>
            <p:ph idx="2" type="pic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4" name="Google Shape;664;p6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65" name="Google Shape;665;p65"/>
          <p:cNvSpPr txBox="1"/>
          <p:nvPr>
            <p:ph idx="12" type="sldNum"/>
          </p:nvPr>
        </p:nvSpPr>
        <p:spPr>
          <a:xfrm>
            <a:off x="10936224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objOnly">
  <p:cSld name="OBJECT_ONLY"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66"/>
          <p:cNvSpPr txBox="1"/>
          <p:nvPr>
            <p:ph idx="1" type="body"/>
          </p:nvPr>
        </p:nvSpPr>
        <p:spPr>
          <a:xfrm>
            <a:off x="914400" y="609600"/>
            <a:ext cx="103632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8" name="Google Shape;668;p66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669" name="Google Shape;669;p66"/>
          <p:cNvSpPr txBox="1"/>
          <p:nvPr>
            <p:ph idx="11" type="ftr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66"/>
          <p:cNvSpPr txBox="1"/>
          <p:nvPr>
            <p:ph idx="12" type="sldNum"/>
          </p:nvPr>
        </p:nvSpPr>
        <p:spPr>
          <a:xfrm>
            <a:off x="10936224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preencoded.png" id="57" name="Google Shape;57;p8"/>
          <p:cNvSpPr/>
          <p:nvPr/>
        </p:nvSpPr>
        <p:spPr>
          <a:xfrm>
            <a:off x="8758238" y="-14287"/>
            <a:ext cx="3433763" cy="3452812"/>
          </a:xfrm>
          <a:custGeom>
            <a:rect b="b" l="l" r="r" t="t"/>
            <a:pathLst>
              <a:path extrusionOk="0" h="3452812" w="3433763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58" name="Google Shape;58;p8"/>
          <p:cNvSpPr/>
          <p:nvPr/>
        </p:nvSpPr>
        <p:spPr>
          <a:xfrm>
            <a:off x="8758238" y="3438525"/>
            <a:ext cx="3433763" cy="3433762"/>
          </a:xfrm>
          <a:custGeom>
            <a:rect b="b" l="l" r="r" t="t"/>
            <a:pathLst>
              <a:path extrusionOk="0" h="3433762" w="3433763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59" name="Google Shape;59;p8"/>
          <p:cNvSpPr/>
          <p:nvPr/>
        </p:nvSpPr>
        <p:spPr>
          <a:xfrm flipH="1" rot="10800000">
            <a:off x="9991725" y="1247775"/>
            <a:ext cx="2200275" cy="2181225"/>
          </a:xfrm>
          <a:custGeom>
            <a:rect b="b" l="l" r="r" t="t"/>
            <a:pathLst>
              <a:path extrusionOk="0" h="2181225" w="220027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descr="preencoded.png" id="60" name="Google Shape;60;p8"/>
          <p:cNvSpPr/>
          <p:nvPr/>
        </p:nvSpPr>
        <p:spPr>
          <a:xfrm flipH="1" rot="10800000">
            <a:off x="-20086" y="4580051"/>
            <a:ext cx="2277948" cy="2277948"/>
          </a:xfrm>
          <a:custGeom>
            <a:rect b="b" l="l" r="r" t="t"/>
            <a:pathLst>
              <a:path extrusionOk="0" h="2277948" w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preencoded.png" id="61" name="Google Shape;6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  <a:noFill/>
          <a:ln>
            <a:noFill/>
          </a:ln>
        </p:spPr>
      </p:pic>
      <p:sp>
        <p:nvSpPr>
          <p:cNvPr descr="preencoded.png" id="62" name="Google Shape;62;p8"/>
          <p:cNvSpPr/>
          <p:nvPr/>
        </p:nvSpPr>
        <p:spPr>
          <a:xfrm>
            <a:off x="1707959" y="5667616"/>
            <a:ext cx="775021" cy="775021"/>
          </a:xfrm>
          <a:custGeom>
            <a:rect b="b" l="l" r="r" t="t"/>
            <a:pathLst>
              <a:path extrusionOk="0" h="775021" w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3" name="Google Shape;63;p8"/>
          <p:cNvSpPr txBox="1"/>
          <p:nvPr>
            <p:ph type="title"/>
          </p:nvPr>
        </p:nvSpPr>
        <p:spPr>
          <a:xfrm>
            <a:off x="1508760" y="1883664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" type="body"/>
          </p:nvPr>
        </p:nvSpPr>
        <p:spPr>
          <a:xfrm>
            <a:off x="1508760" y="2837688"/>
            <a:ext cx="5879592" cy="2700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238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2pPr>
            <a:lvl3pPr indent="-32385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3pPr>
            <a:lvl4pPr indent="-32385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11058579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type="title"/>
          </p:nvPr>
        </p:nvSpPr>
        <p:spPr>
          <a:xfrm>
            <a:off x="758952" y="1234440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2" type="sldNum"/>
          </p:nvPr>
        </p:nvSpPr>
        <p:spPr>
          <a:xfrm>
            <a:off x="11058579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9"/>
          <p:cNvSpPr txBox="1"/>
          <p:nvPr>
            <p:ph idx="1" type="body"/>
          </p:nvPr>
        </p:nvSpPr>
        <p:spPr>
          <a:xfrm>
            <a:off x="713232" y="2743200"/>
            <a:ext cx="3328416" cy="3557016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9"/>
          <p:cNvSpPr/>
          <p:nvPr>
            <p:ph idx="2" type="pic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71" name="Google Shape;71;p9"/>
          <p:cNvSpPr txBox="1"/>
          <p:nvPr>
            <p:ph idx="3" type="body"/>
          </p:nvPr>
        </p:nvSpPr>
        <p:spPr>
          <a:xfrm>
            <a:off x="992124" y="395020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4" type="body"/>
          </p:nvPr>
        </p:nvSpPr>
        <p:spPr>
          <a:xfrm>
            <a:off x="4443984" y="2743200"/>
            <a:ext cx="3328416" cy="3557016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3" name="Google Shape;73;p9"/>
          <p:cNvSpPr/>
          <p:nvPr>
            <p:ph idx="5" type="pic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74" name="Google Shape;74;p9"/>
          <p:cNvSpPr txBox="1"/>
          <p:nvPr>
            <p:ph idx="6" type="body"/>
          </p:nvPr>
        </p:nvSpPr>
        <p:spPr>
          <a:xfrm>
            <a:off x="4722876" y="395020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7" type="body"/>
          </p:nvPr>
        </p:nvSpPr>
        <p:spPr>
          <a:xfrm>
            <a:off x="8092440" y="2743200"/>
            <a:ext cx="3328416" cy="3557016"/>
          </a:xfrm>
          <a:prstGeom prst="rect">
            <a:avLst/>
          </a:prstGeom>
          <a:noFill/>
          <a:ln cap="flat" cmpd="sng" w="127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6" name="Google Shape;76;p9"/>
          <p:cNvSpPr/>
          <p:nvPr>
            <p:ph idx="8" type="pic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77" name="Google Shape;77;p9"/>
          <p:cNvSpPr txBox="1"/>
          <p:nvPr>
            <p:ph idx="9" type="body"/>
          </p:nvPr>
        </p:nvSpPr>
        <p:spPr>
          <a:xfrm>
            <a:off x="8371332" y="395020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  <a:defRPr sz="15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">
  <p:cSld name="Introduc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/>
          <p:nvPr/>
        </p:nvSpPr>
        <p:spPr>
          <a:xfrm>
            <a:off x="0" y="3427336"/>
            <a:ext cx="3430200" cy="3430665"/>
          </a:xfrm>
          <a:custGeom>
            <a:rect b="b" l="l" r="r" t="t"/>
            <a:pathLst>
              <a:path extrusionOk="0" h="3430665" w="3430200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0" y="3427336"/>
            <a:ext cx="3430200" cy="3430665"/>
          </a:xfrm>
          <a:custGeom>
            <a:rect b="b" l="l" r="r" t="t"/>
            <a:pathLst>
              <a:path extrusionOk="0" h="3430665" w="3430200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1" y="1"/>
            <a:ext cx="3423785" cy="3437345"/>
          </a:xfrm>
          <a:custGeom>
            <a:rect b="b" l="l" r="r" t="t"/>
            <a:pathLst>
              <a:path extrusionOk="0" h="3437345" w="342378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2" name="Google Shape;82;p10"/>
          <p:cNvSpPr txBox="1"/>
          <p:nvPr>
            <p:ph type="title"/>
          </p:nvPr>
        </p:nvSpPr>
        <p:spPr>
          <a:xfrm>
            <a:off x="4224528" y="2276856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0"/>
          <p:cNvSpPr txBox="1"/>
          <p:nvPr>
            <p:ph idx="1" type="body"/>
          </p:nvPr>
        </p:nvSpPr>
        <p:spPr>
          <a:xfrm>
            <a:off x="4224528" y="3222752"/>
            <a:ext cx="6766560" cy="2700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indent="-32385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2pPr>
            <a:lvl3pPr indent="-32385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3pPr>
            <a:lvl4pPr indent="-32385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0"/>
          <p:cNvSpPr txBox="1"/>
          <p:nvPr>
            <p:ph idx="12" type="sldNum"/>
          </p:nvPr>
        </p:nvSpPr>
        <p:spPr>
          <a:xfrm>
            <a:off x="11058579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1" y="869"/>
            <a:ext cx="3423785" cy="3436477"/>
          </a:xfrm>
          <a:custGeom>
            <a:rect b="b" l="l" r="r" t="t"/>
            <a:pathLst>
              <a:path extrusionOk="0" h="3436477" w="3423785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3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9.xml"/><Relationship Id="rId6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53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61.xml"/><Relationship Id="rId6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b="1" i="0" sz="4400" u="none" cap="none" strike="noStrik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11058579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2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10787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 b="1" i="0" sz="3300" u="none" cap="none" strike="noStrik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3" name="Google Shape;223;p22"/>
          <p:cNvSpPr txBox="1"/>
          <p:nvPr>
            <p:ph idx="1" type="body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-314325" lvl="3" marL="18288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-314325" lvl="4" marL="22860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224" name="Google Shape;224;p22"/>
          <p:cNvSpPr txBox="1"/>
          <p:nvPr>
            <p:ph idx="11" type="ftr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225" name="Google Shape;225;p22"/>
          <p:cNvSpPr txBox="1"/>
          <p:nvPr>
            <p:ph idx="12" type="sldNum"/>
          </p:nvPr>
        </p:nvSpPr>
        <p:spPr>
          <a:xfrm>
            <a:off x="11102122" y="6454458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5"/>
          <p:cNvSpPr txBox="1"/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10787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  <a:defRPr b="1" i="0" sz="3300" u="none" cap="none" strike="noStrik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52" name="Google Shape;452;p45"/>
          <p:cNvSpPr txBox="1"/>
          <p:nvPr>
            <p:ph idx="1" type="body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-314325" lvl="3" marL="18288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-314325" lvl="4" marL="22860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453" name="Google Shape;453;p45"/>
          <p:cNvSpPr txBox="1"/>
          <p:nvPr>
            <p:ph idx="11" type="ftr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454" name="Google Shape;454;p45"/>
          <p:cNvSpPr txBox="1"/>
          <p:nvPr>
            <p:ph idx="12" type="sldNum"/>
          </p:nvPr>
        </p:nvSpPr>
        <p:spPr>
          <a:xfrm>
            <a:off x="10936224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sz="9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Relationship Id="rId4" Type="http://schemas.openxmlformats.org/officeDocument/2006/relationships/image" Target="../media/image15.jpg"/><Relationship Id="rId5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g"/><Relationship Id="rId4" Type="http://schemas.openxmlformats.org/officeDocument/2006/relationships/image" Target="../media/image15.jpg"/><Relationship Id="rId5" Type="http://schemas.openxmlformats.org/officeDocument/2006/relationships/image" Target="../media/image20.png"/><Relationship Id="rId6" Type="http://schemas.openxmlformats.org/officeDocument/2006/relationships/hyperlink" Target="https://simbli.eboardsolutions.com/Policy/ViewPolicy.aspx?S=36031014&amp;revid=vsvYdg3F4DPMZzvrjOUwHw==&amp;ptid=amIgTZiB9plushNjl6WXhfiOQ==&amp;secid=&amp;PG=6&amp;IRP=0&amp;isPndg=false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tinyaps.com/?APSDressCodePolicy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67"/>
          <p:cNvSpPr txBox="1"/>
          <p:nvPr>
            <p:ph type="ctrTitle"/>
          </p:nvPr>
        </p:nvSpPr>
        <p:spPr>
          <a:xfrm>
            <a:off x="3403092" y="1984248"/>
            <a:ext cx="5385816" cy="1225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/>
              <a:t>GO TEAM MEETING #1</a:t>
            </a:r>
            <a:br>
              <a:rPr lang="en-US"/>
            </a:br>
            <a:endParaRPr/>
          </a:p>
        </p:txBody>
      </p:sp>
      <p:sp>
        <p:nvSpPr>
          <p:cNvPr id="676" name="Google Shape;676;p67"/>
          <p:cNvSpPr txBox="1"/>
          <p:nvPr>
            <p:ph idx="1" type="subTitle"/>
          </p:nvPr>
        </p:nvSpPr>
        <p:spPr>
          <a:xfrm>
            <a:off x="4349496" y="3483864"/>
            <a:ext cx="3493008" cy="878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Toomer 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76"/>
          <p:cNvSpPr txBox="1"/>
          <p:nvPr>
            <p:ph type="title"/>
          </p:nvPr>
        </p:nvSpPr>
        <p:spPr>
          <a:xfrm>
            <a:off x="713232" y="173736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</a:pPr>
            <a:r>
              <a:rPr lang="en-US"/>
              <a:t>COMMITTEE MEMBERS</a:t>
            </a:r>
            <a:endParaRPr/>
          </a:p>
        </p:txBody>
      </p:sp>
      <p:sp>
        <p:nvSpPr>
          <p:cNvPr id="789" name="Google Shape;789;p76"/>
          <p:cNvSpPr txBox="1"/>
          <p:nvPr>
            <p:ph idx="12" type="sldNum"/>
          </p:nvPr>
        </p:nvSpPr>
        <p:spPr>
          <a:xfrm>
            <a:off x="11141964" y="6419275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0" name="Google Shape;790;p76"/>
          <p:cNvSpPr txBox="1"/>
          <p:nvPr>
            <p:ph idx="1" type="body"/>
          </p:nvPr>
        </p:nvSpPr>
        <p:spPr>
          <a:xfrm>
            <a:off x="723258" y="3164306"/>
            <a:ext cx="3318390" cy="3165990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r>
              <a:rPr lang="en-US" sz="2000"/>
              <a:t>ELEMENTARY</a:t>
            </a:r>
            <a:endParaRPr/>
          </a:p>
        </p:txBody>
      </p:sp>
      <p:pic>
        <p:nvPicPr>
          <p:cNvPr descr="A school building with a flag&#10;&#10;Description automatically generated" id="791" name="Google Shape;791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0891" r="20890" t="0"/>
          <a:stretch/>
        </p:blipFill>
        <p:spPr>
          <a:xfrm>
            <a:off x="1911096" y="2689700"/>
            <a:ext cx="932688" cy="932688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92" name="Google Shape;792;p76"/>
          <p:cNvSpPr txBox="1"/>
          <p:nvPr>
            <p:ph idx="4" type="body"/>
          </p:nvPr>
        </p:nvSpPr>
        <p:spPr>
          <a:xfrm>
            <a:off x="4443984" y="3154278"/>
            <a:ext cx="3318390" cy="3176018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r>
              <a:rPr lang="en-US" sz="2000"/>
              <a:t>MIDDLE</a:t>
            </a:r>
            <a:endParaRPr/>
          </a:p>
        </p:txBody>
      </p:sp>
      <p:pic>
        <p:nvPicPr>
          <p:cNvPr descr="A group of children walking into a school&#10;&#10;Description automatically generated" id="793" name="Google Shape;793;p76"/>
          <p:cNvPicPr preferRelativeResize="0"/>
          <p:nvPr>
            <p:ph idx="5" type="pic"/>
          </p:nvPr>
        </p:nvPicPr>
        <p:blipFill rotWithShape="1">
          <a:blip r:embed="rId4">
            <a:alphaModFix/>
          </a:blip>
          <a:srcRect b="10938" l="0" r="0" t="10938"/>
          <a:stretch/>
        </p:blipFill>
        <p:spPr>
          <a:xfrm>
            <a:off x="5641848" y="2719779"/>
            <a:ext cx="932688" cy="93268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DBB10E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94" name="Google Shape;794;p76"/>
          <p:cNvSpPr txBox="1"/>
          <p:nvPr>
            <p:ph idx="6" type="body"/>
          </p:nvPr>
        </p:nvSpPr>
        <p:spPr>
          <a:xfrm>
            <a:off x="4443984" y="4244539"/>
            <a:ext cx="3332104" cy="20527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</a:pPr>
            <a:r>
              <a:rPr b="1" lang="en-US" sz="1400">
                <a:solidFill>
                  <a:schemeClr val="accent5"/>
                </a:solidFill>
              </a:rPr>
              <a:t>Middle School </a:t>
            </a:r>
            <a:r>
              <a:rPr b="1" lang="en-US" sz="1400" u="sng">
                <a:solidFill>
                  <a:schemeClr val="accent5"/>
                </a:solidFill>
              </a:rPr>
              <a:t>with</a:t>
            </a:r>
            <a:r>
              <a:rPr b="1" lang="en-US" sz="1400">
                <a:solidFill>
                  <a:schemeClr val="accent5"/>
                </a:solidFill>
              </a:rPr>
              <a:t> Student Ambassadors</a:t>
            </a:r>
            <a:r>
              <a:rPr b="1" lang="en-US" sz="1400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</a:pPr>
            <a:r>
              <a:rPr lang="en-US" sz="1400"/>
              <a:t>At least 3 student ambassadors </a:t>
            </a:r>
            <a:endParaRPr sz="1400"/>
          </a:p>
          <a:p>
            <a:pPr indent="-260350" lvl="0" marL="26035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</a:pPr>
            <a:r>
              <a:rPr b="1" lang="en-US" sz="1400">
                <a:solidFill>
                  <a:schemeClr val="accent5"/>
                </a:solidFill>
              </a:rPr>
              <a:t>Middle School </a:t>
            </a:r>
            <a:r>
              <a:rPr b="1" lang="en-US" sz="1400" u="sng">
                <a:solidFill>
                  <a:schemeClr val="accent5"/>
                </a:solidFill>
              </a:rPr>
              <a:t>without</a:t>
            </a:r>
            <a:r>
              <a:rPr b="1" lang="en-US" sz="1400">
                <a:solidFill>
                  <a:schemeClr val="accent5"/>
                </a:solidFill>
              </a:rPr>
              <a:t> Student Ambassadors</a:t>
            </a:r>
            <a:r>
              <a:rPr lang="en-US" sz="1400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</a:pPr>
            <a:r>
              <a:rPr lang="en-US" sz="1400"/>
              <a:t>At least 3 students selected by the principal with GO Team input 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</a:pPr>
            <a:r>
              <a:t/>
            </a:r>
            <a:endParaRPr sz="1100"/>
          </a:p>
        </p:txBody>
      </p:sp>
      <p:sp>
        <p:nvSpPr>
          <p:cNvPr id="795" name="Google Shape;795;p76"/>
          <p:cNvSpPr txBox="1"/>
          <p:nvPr>
            <p:ph idx="7" type="body"/>
          </p:nvPr>
        </p:nvSpPr>
        <p:spPr>
          <a:xfrm>
            <a:off x="8092440" y="3154278"/>
            <a:ext cx="3298338" cy="3176018"/>
          </a:xfrm>
          <a:prstGeom prst="rect">
            <a:avLst/>
          </a:prstGeom>
          <a:noFill/>
          <a:ln cap="flat" cmpd="sng" w="127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r>
              <a:rPr lang="en-US" sz="2000"/>
              <a:t>HIGH</a:t>
            </a:r>
            <a:endParaRPr/>
          </a:p>
        </p:txBody>
      </p:sp>
      <p:pic>
        <p:nvPicPr>
          <p:cNvPr id="796" name="Google Shape;796;p76"/>
          <p:cNvPicPr preferRelativeResize="0"/>
          <p:nvPr>
            <p:ph idx="8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90304" y="2788198"/>
            <a:ext cx="932688" cy="932688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97" name="Google Shape;797;p76"/>
          <p:cNvSpPr txBox="1"/>
          <p:nvPr>
            <p:ph idx="9" type="body"/>
          </p:nvPr>
        </p:nvSpPr>
        <p:spPr>
          <a:xfrm>
            <a:off x="8108189" y="4161452"/>
            <a:ext cx="3171683" cy="21322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</a:pPr>
            <a:r>
              <a:rPr b="1" lang="en-US" sz="1400">
                <a:solidFill>
                  <a:schemeClr val="accent5"/>
                </a:solidFill>
              </a:rPr>
              <a:t>High School </a:t>
            </a:r>
            <a:r>
              <a:rPr b="1" lang="en-US" sz="1400" u="sng">
                <a:solidFill>
                  <a:schemeClr val="accent5"/>
                </a:solidFill>
              </a:rPr>
              <a:t>with</a:t>
            </a:r>
            <a:r>
              <a:rPr b="1" lang="en-US" sz="1400">
                <a:solidFill>
                  <a:schemeClr val="accent5"/>
                </a:solidFill>
              </a:rPr>
              <a:t> Elected Student Government</a:t>
            </a:r>
            <a:r>
              <a:rPr b="1" lang="en-US" sz="1400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</a:pPr>
            <a:r>
              <a:rPr lang="en-US" sz="1400"/>
              <a:t>At least 3 students as selected by the SGA </a:t>
            </a:r>
            <a:endParaRPr sz="1400"/>
          </a:p>
          <a:p>
            <a:pPr indent="-260350" lvl="0" marL="26035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</a:pPr>
            <a:r>
              <a:t/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</a:pPr>
            <a:r>
              <a:rPr b="1" lang="en-US" sz="1400">
                <a:solidFill>
                  <a:schemeClr val="accent5"/>
                </a:solidFill>
              </a:rPr>
              <a:t>High School </a:t>
            </a:r>
            <a:r>
              <a:rPr b="1" lang="en-US" sz="1400" u="sng">
                <a:solidFill>
                  <a:schemeClr val="accent5"/>
                </a:solidFill>
              </a:rPr>
              <a:t>without</a:t>
            </a:r>
            <a:r>
              <a:rPr b="1" lang="en-US" sz="1400">
                <a:solidFill>
                  <a:schemeClr val="accent5"/>
                </a:solidFill>
              </a:rPr>
              <a:t> Elected Student Government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</a:pPr>
            <a:r>
              <a:rPr lang="en-US" sz="1400"/>
              <a:t>At least 3 students as selected by the principal with GO Team input </a:t>
            </a:r>
            <a:endParaRPr/>
          </a:p>
          <a:p>
            <a:pPr indent="-188912" lvl="0" marL="26035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125"/>
              <a:buNone/>
            </a:pPr>
            <a:r>
              <a:t/>
            </a:r>
            <a:endParaRPr/>
          </a:p>
        </p:txBody>
      </p:sp>
      <p:sp>
        <p:nvSpPr>
          <p:cNvPr id="798" name="Google Shape;798;p76"/>
          <p:cNvSpPr txBox="1"/>
          <p:nvPr/>
        </p:nvSpPr>
        <p:spPr>
          <a:xfrm>
            <a:off x="713232" y="880961"/>
            <a:ext cx="10671048" cy="1831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The GO Team will also need to determine who will be on the committee:</a:t>
            </a:r>
            <a:endParaRPr sz="1800">
              <a:solidFill>
                <a:schemeClr val="accen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1" marL="8001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The GO Team Chair will name the Committee Chair.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No more than 2 additional GO Team members may be on the committee (a maximum of 3 GO Team Members).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Committee must have </a:t>
            </a:r>
            <a:r>
              <a:rPr b="1" i="0" lang="en-US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at least 3 students</a:t>
            </a:r>
            <a:r>
              <a:rPr b="0" i="0" lang="en-US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as outlined below: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Other committee members may be added, as determined by the GO Team. </a:t>
            </a:r>
            <a:endParaRPr/>
          </a:p>
        </p:txBody>
      </p:sp>
      <p:sp>
        <p:nvSpPr>
          <p:cNvPr id="799" name="Google Shape;799;p76"/>
          <p:cNvSpPr txBox="1"/>
          <p:nvPr>
            <p:ph idx="3" type="body"/>
          </p:nvPr>
        </p:nvSpPr>
        <p:spPr>
          <a:xfrm>
            <a:off x="751615" y="3960236"/>
            <a:ext cx="3332103" cy="2337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0350" lvl="0" marL="260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</a:pPr>
            <a:r>
              <a:t/>
            </a:r>
            <a:endParaRPr b="1" sz="1400"/>
          </a:p>
          <a:p>
            <a:pPr indent="0" lvl="0" marL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</a:pPr>
            <a:r>
              <a:rPr b="1" lang="en-US" sz="1400">
                <a:solidFill>
                  <a:schemeClr val="accent5"/>
                </a:solidFill>
              </a:rPr>
              <a:t>Elementary School </a:t>
            </a:r>
            <a:r>
              <a:rPr b="1" lang="en-US" sz="1400" u="sng">
                <a:solidFill>
                  <a:schemeClr val="accent5"/>
                </a:solidFill>
              </a:rPr>
              <a:t>with</a:t>
            </a:r>
            <a:r>
              <a:rPr b="1" lang="en-US" sz="1400">
                <a:solidFill>
                  <a:schemeClr val="accent5"/>
                </a:solidFill>
              </a:rPr>
              <a:t> Ambassadors</a:t>
            </a:r>
            <a:r>
              <a:rPr b="1" lang="en-US" sz="1400"/>
              <a:t> </a:t>
            </a:r>
            <a:r>
              <a:rPr lang="en-US" sz="1400"/>
              <a:t>Recommend inclusion of at least 3 student ambassadors </a:t>
            </a:r>
            <a:endParaRPr sz="1400"/>
          </a:p>
          <a:p>
            <a:pPr indent="-260350" lvl="0" marL="26035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</a:pPr>
            <a:r>
              <a:rPr b="1" lang="en-US" sz="1400">
                <a:solidFill>
                  <a:schemeClr val="accent5"/>
                </a:solidFill>
              </a:rPr>
              <a:t>Elementary School </a:t>
            </a:r>
            <a:r>
              <a:rPr b="1" lang="en-US" sz="1400" u="sng">
                <a:solidFill>
                  <a:schemeClr val="accent5"/>
                </a:solidFill>
              </a:rPr>
              <a:t>without</a:t>
            </a:r>
            <a:r>
              <a:rPr b="1" lang="en-US" sz="1400">
                <a:solidFill>
                  <a:schemeClr val="accent5"/>
                </a:solidFill>
              </a:rPr>
              <a:t> Ambassadors</a:t>
            </a:r>
            <a:r>
              <a:rPr lang="en-US" sz="1400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</a:pPr>
            <a:r>
              <a:rPr lang="en-US" sz="1400"/>
              <a:t>Recommend inclusion of at least 3 students selected by the principal with GO Team input</a:t>
            </a:r>
            <a:endParaRPr sz="1400"/>
          </a:p>
        </p:txBody>
      </p:sp>
      <p:sp>
        <p:nvSpPr>
          <p:cNvPr id="800" name="Google Shape;800;p76"/>
          <p:cNvSpPr txBox="1"/>
          <p:nvPr/>
        </p:nvSpPr>
        <p:spPr>
          <a:xfrm>
            <a:off x="8873412" y="158017"/>
            <a:ext cx="3125755" cy="738664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Only needed if the GO Team voted </a:t>
            </a:r>
            <a:r>
              <a:rPr lang="en-US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YES</a:t>
            </a:r>
            <a:r>
              <a:rPr i="1" lang="en-US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to maintaining or exploring establishing an optional school uniform.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77"/>
          <p:cNvSpPr txBox="1"/>
          <p:nvPr>
            <p:ph type="ctrTitle"/>
          </p:nvPr>
        </p:nvSpPr>
        <p:spPr>
          <a:xfrm>
            <a:off x="83977" y="262340"/>
            <a:ext cx="7035281" cy="667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10787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</a:pPr>
            <a:r>
              <a:rPr lang="en-US"/>
              <a:t>ESTABLISH THE COMMITTEE</a:t>
            </a:r>
            <a:endParaRPr/>
          </a:p>
        </p:txBody>
      </p:sp>
      <p:sp>
        <p:nvSpPr>
          <p:cNvPr id="806" name="Google Shape;806;p77"/>
          <p:cNvSpPr txBox="1"/>
          <p:nvPr>
            <p:ph idx="1" type="subTitle"/>
          </p:nvPr>
        </p:nvSpPr>
        <p:spPr>
          <a:xfrm>
            <a:off x="270587" y="1925090"/>
            <a:ext cx="6494105" cy="44473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rPr lang="en-US" sz="2400">
                <a:solidFill>
                  <a:srgbClr val="3F3F3F"/>
                </a:solidFill>
              </a:rPr>
              <a:t>The GO Team needs to </a:t>
            </a:r>
            <a:r>
              <a:rPr b="1" lang="en-US" sz="2400">
                <a:solidFill>
                  <a:schemeClr val="accent3"/>
                </a:solidFill>
              </a:rPr>
              <a:t>TAKE ACTION (vote)</a:t>
            </a:r>
            <a:r>
              <a:rPr lang="en-US" sz="2400">
                <a:solidFill>
                  <a:schemeClr val="accent3"/>
                </a:solidFill>
              </a:rPr>
              <a:t> </a:t>
            </a:r>
            <a:r>
              <a:rPr lang="en-US" sz="2400">
                <a:solidFill>
                  <a:srgbClr val="3F3F3F"/>
                </a:solidFill>
              </a:rPr>
              <a:t>on establishing its </a:t>
            </a:r>
            <a:r>
              <a:rPr b="1" lang="en-US" sz="2400">
                <a:solidFill>
                  <a:schemeClr val="accent2"/>
                </a:solidFill>
              </a:rPr>
              <a:t>School Uniform Advisory Committee</a:t>
            </a:r>
            <a:r>
              <a:rPr b="1" lang="en-US" sz="2400">
                <a:solidFill>
                  <a:srgbClr val="3F3F3F"/>
                </a:solidFill>
              </a:rPr>
              <a:t> </a:t>
            </a:r>
            <a:r>
              <a:rPr lang="en-US" sz="2400">
                <a:solidFill>
                  <a:srgbClr val="3F3F3F"/>
                </a:solidFill>
              </a:rPr>
              <a:t>based on the previous discussion.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rPr lang="en-US" sz="2400">
                <a:solidFill>
                  <a:srgbClr val="3F3F3F"/>
                </a:solidFill>
              </a:rPr>
              <a:t>After the motion and a second, the GO Team may have additional discussion.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rPr lang="en-US" sz="2400">
                <a:solidFill>
                  <a:srgbClr val="3F3F3F"/>
                </a:solidFill>
              </a:rPr>
              <a:t>Once discussion is concluded, the GO Team will vote.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rPr lang="en-US" sz="2400">
                <a:solidFill>
                  <a:srgbClr val="3F3F3F"/>
                </a:solidFill>
              </a:rPr>
              <a:t>If the GO Team votes in the affirmative (yes) for moving forward, then the Chair will need to fill out a committee resolution form (</a:t>
            </a:r>
            <a:r>
              <a:rPr i="1" lang="en-US" sz="2400">
                <a:solidFill>
                  <a:srgbClr val="3F3F3F"/>
                </a:solidFill>
              </a:rPr>
              <a:t>see example on</a:t>
            </a:r>
            <a:r>
              <a:rPr lang="en-US" sz="2400">
                <a:solidFill>
                  <a:srgbClr val="3F3F3F"/>
                </a:solidFill>
              </a:rPr>
              <a:t> </a:t>
            </a:r>
            <a:r>
              <a:rPr i="1" lang="en-US" sz="2400">
                <a:solidFill>
                  <a:srgbClr val="3F3F3F"/>
                </a:solidFill>
              </a:rPr>
              <a:t>next slide</a:t>
            </a:r>
            <a:r>
              <a:rPr lang="en-US" sz="2400">
                <a:solidFill>
                  <a:srgbClr val="3F3F3F"/>
                </a:solidFill>
              </a:rPr>
              <a:t>) and send to the GO Team Office.</a:t>
            </a:r>
            <a:endParaRPr sz="2400">
              <a:solidFill>
                <a:srgbClr val="3F3F3F"/>
              </a:solidFill>
            </a:endParaRPr>
          </a:p>
        </p:txBody>
      </p:sp>
      <p:sp>
        <p:nvSpPr>
          <p:cNvPr id="807" name="Google Shape;807;p77"/>
          <p:cNvSpPr txBox="1"/>
          <p:nvPr/>
        </p:nvSpPr>
        <p:spPr>
          <a:xfrm>
            <a:off x="7417837" y="2709224"/>
            <a:ext cx="3247053" cy="1439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8309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 Black"/>
              <a:buNone/>
            </a:pPr>
            <a:r>
              <a:rPr b="1" lang="en-US" sz="4400" cap="none">
                <a:solidFill>
                  <a:schemeClr val="accent4"/>
                </a:solidFill>
                <a:latin typeface="Arial Black"/>
                <a:ea typeface="Arial Black"/>
                <a:cs typeface="Arial Black"/>
                <a:sym typeface="Arial Black"/>
              </a:rPr>
              <a:t>TAKE ACTION</a:t>
            </a:r>
            <a:endParaRPr/>
          </a:p>
        </p:txBody>
      </p:sp>
      <p:sp>
        <p:nvSpPr>
          <p:cNvPr id="808" name="Google Shape;808;p77"/>
          <p:cNvSpPr txBox="1"/>
          <p:nvPr/>
        </p:nvSpPr>
        <p:spPr>
          <a:xfrm>
            <a:off x="189814" y="1025636"/>
            <a:ext cx="5693665" cy="707886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Only needed if the GO Team voted </a:t>
            </a:r>
            <a:r>
              <a:rPr lang="en-US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YES</a:t>
            </a:r>
            <a:r>
              <a:rPr i="1" lang="en-US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to maintaining or exploring establishing an optional school uniform.</a:t>
            </a:r>
            <a:endParaRPr i="1"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78"/>
          <p:cNvSpPr txBox="1"/>
          <p:nvPr>
            <p:ph idx="12" type="sldNum"/>
          </p:nvPr>
        </p:nvSpPr>
        <p:spPr>
          <a:xfrm>
            <a:off x="11402568" y="658368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14" name="Google Shape;814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3673" y="731520"/>
            <a:ext cx="4631094" cy="599390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15" name="Google Shape;815;p78"/>
          <p:cNvSpPr txBox="1"/>
          <p:nvPr/>
        </p:nvSpPr>
        <p:spPr>
          <a:xfrm>
            <a:off x="0" y="132576"/>
            <a:ext cx="12192000" cy="727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787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</a:pPr>
            <a:r>
              <a:rPr b="1" lang="en-US" sz="3300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BLANK COMMITTEE RESOLUTION</a:t>
            </a:r>
            <a:endParaRPr/>
          </a:p>
        </p:txBody>
      </p:sp>
      <p:pic>
        <p:nvPicPr>
          <p:cNvPr id="816" name="Google Shape;816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17481" y="731520"/>
            <a:ext cx="4403506" cy="599390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79"/>
          <p:cNvSpPr txBox="1"/>
          <p:nvPr>
            <p:ph type="title"/>
          </p:nvPr>
        </p:nvSpPr>
        <p:spPr>
          <a:xfrm>
            <a:off x="2895600" y="3392424"/>
            <a:ext cx="6400800" cy="1439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b="1" lang="en-US" sz="44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PRINCIPAL’S REPORT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80"/>
          <p:cNvSpPr txBox="1"/>
          <p:nvPr>
            <p:ph type="title"/>
          </p:nvPr>
        </p:nvSpPr>
        <p:spPr>
          <a:xfrm>
            <a:off x="3509404" y="3044952"/>
            <a:ext cx="480060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</a:pPr>
            <a:r>
              <a:rPr lang="en-US"/>
              <a:t>Toomer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</a:pPr>
            <a:r>
              <a:rPr lang="en-US"/>
              <a:t> LEVELING AND FY25 BUDGET ADJUSTMENT </a:t>
            </a:r>
            <a:endParaRPr/>
          </a:p>
        </p:txBody>
      </p:sp>
      <p:sp>
        <p:nvSpPr>
          <p:cNvPr id="827" name="Google Shape;827;p80"/>
          <p:cNvSpPr txBox="1"/>
          <p:nvPr/>
        </p:nvSpPr>
        <p:spPr>
          <a:xfrm>
            <a:off x="5588141" y="5124262"/>
            <a:ext cx="6431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EB Garamond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Date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81"/>
          <p:cNvSpPr txBox="1"/>
          <p:nvPr>
            <p:ph type="title"/>
          </p:nvPr>
        </p:nvSpPr>
        <p:spPr>
          <a:xfrm>
            <a:off x="3727359" y="210312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</a:pPr>
            <a:r>
              <a:rPr lang="en-US"/>
              <a:t>ENROLLMENT</a:t>
            </a:r>
            <a:endParaRPr/>
          </a:p>
        </p:txBody>
      </p:sp>
      <p:sp>
        <p:nvSpPr>
          <p:cNvPr id="833" name="Google Shape;833;p81"/>
          <p:cNvSpPr txBox="1"/>
          <p:nvPr>
            <p:ph idx="12" type="sldNum"/>
          </p:nvPr>
        </p:nvSpPr>
        <p:spPr>
          <a:xfrm>
            <a:off x="10991088" y="6413619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9839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15983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rgbClr val="1598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34" name="Google Shape;834;p81"/>
          <p:cNvGraphicFramePr/>
          <p:nvPr/>
        </p:nvGraphicFramePr>
        <p:xfrm>
          <a:off x="5545091" y="106235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{C03EECC8-CF05-4328-8E99-AD9C84CDBE4B}</a:tableStyleId>
              </a:tblPr>
              <a:tblGrid>
                <a:gridCol w="2914650"/>
                <a:gridCol w="13620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50" u="none" cap="none" strike="noStrike"/>
                        <a:t>Projected Enrollment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439</a:t>
                      </a:r>
                      <a:endParaRPr sz="135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50" u="none" cap="none" strike="noStrike"/>
                        <a:t>15-Day Count(08.21.24) Enrollment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453</a:t>
                      </a:r>
                      <a:endParaRPr sz="135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50" u="none" cap="none" strike="noStrike"/>
                        <a:t>Difference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14</a:t>
                      </a:r>
                      <a:endParaRPr sz="135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35" name="Google Shape;835;p81"/>
          <p:cNvSpPr txBox="1"/>
          <p:nvPr/>
        </p:nvSpPr>
        <p:spPr>
          <a:xfrm>
            <a:off x="3727359" y="2725535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2A91"/>
              </a:buClr>
              <a:buSzPts val="4400"/>
              <a:buFont typeface="Arial Black"/>
              <a:buNone/>
            </a:pPr>
            <a:r>
              <a:rPr b="1" i="0" lang="en-US" sz="4400" u="none" cap="none" strike="noStrike">
                <a:solidFill>
                  <a:srgbClr val="A92A91"/>
                </a:solidFill>
                <a:latin typeface="Arial Black"/>
                <a:ea typeface="Arial Black"/>
                <a:cs typeface="Arial Black"/>
                <a:sym typeface="Arial Black"/>
              </a:rPr>
              <a:t>LEVELING</a:t>
            </a:r>
            <a:endParaRPr/>
          </a:p>
        </p:txBody>
      </p:sp>
      <p:sp>
        <p:nvSpPr>
          <p:cNvPr id="836" name="Google Shape;836;p81"/>
          <p:cNvSpPr txBox="1"/>
          <p:nvPr/>
        </p:nvSpPr>
        <p:spPr>
          <a:xfrm>
            <a:off x="3727359" y="3496932"/>
            <a:ext cx="755024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EB Garamond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Leveling is the process the District uses to adjust school budget allocations to match student enrollment. </a:t>
            </a:r>
            <a:endParaRPr/>
          </a:p>
        </p:txBody>
      </p:sp>
      <p:graphicFrame>
        <p:nvGraphicFramePr>
          <p:cNvPr id="837" name="Google Shape;837;p81"/>
          <p:cNvGraphicFramePr/>
          <p:nvPr/>
        </p:nvGraphicFramePr>
        <p:xfrm>
          <a:off x="4219575" y="43131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{ED36205D-472C-4DFE-8B78-F23F2DEBADCA}</a:tableStyleId>
              </a:tblPr>
              <a:tblGrid>
                <a:gridCol w="3198775"/>
                <a:gridCol w="31987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cap="none" strike="noStrike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Budget Adjustment*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2400" u="none" cap="none" strike="noStrike">
                          <a:solidFill>
                            <a:schemeClr val="dk1"/>
                          </a:solidFill>
                        </a:rPr>
                        <a:t> $312,059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838" name="Google Shape;838;p81"/>
          <p:cNvSpPr txBox="1"/>
          <p:nvPr/>
        </p:nvSpPr>
        <p:spPr>
          <a:xfrm>
            <a:off x="3786477" y="5982732"/>
            <a:ext cx="7263729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EB Garamond"/>
              <a:buNone/>
            </a:pPr>
            <a:r>
              <a:rPr b="0" i="1" lang="en-US" sz="11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*The budget adjustment reflects the impact of the following: enrollment changes, FY25 reserve, adjustments to Title I, Family Engagement and School Improvement Allocations, Security Grants and FY24 carryover funds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4" name="Google Shape;844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82454" y="5522119"/>
            <a:ext cx="870309" cy="3929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45" name="Google Shape;845;p82"/>
          <p:cNvGraphicFramePr/>
          <p:nvPr/>
        </p:nvGraphicFramePr>
        <p:xfrm>
          <a:off x="3640678" y="124062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{7D12F635-36E8-46CF-B3A1-8FD8F64EE777}</a:tableStyleId>
              </a:tblPr>
              <a:tblGrid>
                <a:gridCol w="1583300"/>
                <a:gridCol w="1760925"/>
                <a:gridCol w="1760925"/>
                <a:gridCol w="1621925"/>
                <a:gridCol w="1367025"/>
              </a:tblGrid>
              <a:tr h="623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Priorities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575" marL="68575" anchor="ctr"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APS FIVE Focus Area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575" marL="68575" anchor="ctr"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Strategies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575" marL="68575" anchor="ctr"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chemeClr val="lt1"/>
                          </a:solidFill>
                        </a:rPr>
                        <a:t>Requests</a:t>
                      </a:r>
                      <a:endParaRPr b="1" sz="14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575" marL="68575" anchor="ctr"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Amount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575" marL="68575" anchor="ctr"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27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Priorities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APS FIVE Focus Area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Strategies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rgbClr val="FFFFFF"/>
                          </a:solidFill>
                        </a:rPr>
                        <a:t>Requests</a:t>
                      </a:r>
                      <a:endParaRPr b="1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Amount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1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Intentionally focus on closing the subgroups achievement gaps</a:t>
                      </a:r>
                      <a:endParaRPr sz="1100">
                        <a:latin typeface="Tenorite"/>
                        <a:ea typeface="Tenorite"/>
                        <a:cs typeface="Tenorite"/>
                        <a:sym typeface="Tenorite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sz="1100"/>
                        <a:t>Fostering Academic Excellence for All </a:t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Increase Media choices</a:t>
                      </a:r>
                      <a:endParaRPr sz="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Digital Textbooks</a:t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Media textbooks</a:t>
                      </a:r>
                      <a:endParaRPr sz="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Lexia</a:t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$10,000</a:t>
                      </a:r>
                      <a:endParaRPr sz="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12,000</a:t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1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Create a system of supporting problem solving and action with students and staff through the lens of IB.</a:t>
                      </a:r>
                      <a:endParaRPr sz="1100">
                        <a:latin typeface="Tenorite"/>
                        <a:ea typeface="Tenorite"/>
                        <a:cs typeface="Tenorite"/>
                        <a:sym typeface="Tenorite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sz="1100"/>
                        <a:t>Fostering Academic Excellence for All </a:t>
                      </a:r>
                      <a:endParaRPr sz="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Professional Development for staff for production studio </a:t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PD/consultant </a:t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$10,000</a:t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1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 research-based teaching strategies supported by student data. </a:t>
                      </a:r>
                      <a:endParaRPr sz="11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sz="1100"/>
                        <a:t>Fostering Academic Excellence for All </a:t>
                      </a:r>
                      <a:endParaRPr sz="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Professional Development for staff</a:t>
                      </a:r>
                      <a:endParaRPr sz="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Professional Development Text</a:t>
                      </a:r>
                      <a:endParaRPr sz="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Provide teachers with appropriate materials for research-based instruction</a:t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IRA Conference</a:t>
                      </a:r>
                      <a:endParaRPr sz="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PD Text</a:t>
                      </a:r>
                      <a:endParaRPr sz="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Supplies/Class text</a:t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$15,000</a:t>
                      </a:r>
                      <a:endParaRPr sz="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$5,000</a:t>
                      </a:r>
                      <a:endParaRPr sz="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$30,000</a:t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1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1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1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1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1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1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46" name="Google Shape;846;p82"/>
          <p:cNvSpPr txBox="1"/>
          <p:nvPr>
            <p:ph idx="12" type="sldNum"/>
          </p:nvPr>
        </p:nvSpPr>
        <p:spPr>
          <a:xfrm>
            <a:off x="10991088" y="6413619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F5F5F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rgbClr val="F5F5F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82"/>
          <p:cNvSpPr/>
          <p:nvPr/>
        </p:nvSpPr>
        <p:spPr>
          <a:xfrm>
            <a:off x="4262890" y="875782"/>
            <a:ext cx="7085696" cy="17029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EB Garamond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48" name="Google Shape;848;p82"/>
          <p:cNvSpPr txBox="1"/>
          <p:nvPr/>
        </p:nvSpPr>
        <p:spPr>
          <a:xfrm>
            <a:off x="3419476" y="36832"/>
            <a:ext cx="877252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entury Schoolbook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Plan for FY25 Leveling Reserve 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entury Schoolbook"/>
              <a:buNone/>
            </a:pPr>
            <a:r>
              <a:rPr b="1" i="0" lang="en-US" sz="27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$__(</a:t>
            </a:r>
            <a:r>
              <a:rPr b="1" lang="en-US" sz="2700">
                <a:latin typeface="Century Schoolbook"/>
                <a:ea typeface="Century Schoolbook"/>
                <a:cs typeface="Century Schoolbook"/>
                <a:sym typeface="Century Schoolbook"/>
              </a:rPr>
              <a:t>93,674</a:t>
            </a:r>
            <a:r>
              <a:rPr b="1" i="0" lang="en-US" sz="27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)___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4" name="Google Shape;854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82454" y="5522119"/>
            <a:ext cx="870309" cy="3929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55" name="Google Shape;855;p83"/>
          <p:cNvGraphicFramePr/>
          <p:nvPr/>
        </p:nvGraphicFramePr>
        <p:xfrm>
          <a:off x="3640678" y="124062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{3755ED92-D418-40B9-A3C6-12AA59FA1855}</a:tableStyleId>
              </a:tblPr>
              <a:tblGrid>
                <a:gridCol w="1583300"/>
                <a:gridCol w="1760925"/>
                <a:gridCol w="1760925"/>
                <a:gridCol w="1621925"/>
                <a:gridCol w="1367025"/>
              </a:tblGrid>
              <a:tr h="623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Priorities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575" marL="68575" anchor="ctr"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APS FIVE Focus Area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575" marL="68575" anchor="ctr"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Strategies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575" marL="68575" anchor="ctr"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chemeClr val="lt1"/>
                          </a:solidFill>
                        </a:rPr>
                        <a:t>Requests</a:t>
                      </a:r>
                      <a:endParaRPr b="1" sz="14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575" marL="68575" anchor="ctr"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Amount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575" marL="68575" anchor="ctr"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30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Priorities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APS FIVE Focus Area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Strategies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>
                          <a:solidFill>
                            <a:srgbClr val="FFFFFF"/>
                          </a:solidFill>
                        </a:rPr>
                        <a:t>Requests</a:t>
                      </a:r>
                      <a:endParaRPr b="1" sz="1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Amount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1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Create and implement a system that promotes equitable practices in all areas of the school community.</a:t>
                      </a:r>
                      <a:endParaRPr sz="11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-US" sz="1100"/>
                        <a:t>Fostering Academic Excellence for All </a:t>
                      </a:r>
                      <a:endParaRPr sz="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Monthly Engagement activities with the lens of IB and academics</a:t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Supplies and materials for monthly engagement</a:t>
                      </a:r>
                      <a:endParaRPr sz="9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14,960</a:t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1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1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1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1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1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1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1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1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/>
                    </a:p>
                  </a:txBody>
                  <a:tcPr marT="34300" marB="34300" marR="68575" marL="6857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56" name="Google Shape;856;p83"/>
          <p:cNvSpPr txBox="1"/>
          <p:nvPr>
            <p:ph idx="12" type="sldNum"/>
          </p:nvPr>
        </p:nvSpPr>
        <p:spPr>
          <a:xfrm>
            <a:off x="10991088" y="6413619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F5F5F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rgbClr val="F5F5F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83"/>
          <p:cNvSpPr/>
          <p:nvPr/>
        </p:nvSpPr>
        <p:spPr>
          <a:xfrm>
            <a:off x="4262890" y="875782"/>
            <a:ext cx="7085696" cy="1702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EB Garamond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58" name="Google Shape;858;p83"/>
          <p:cNvSpPr txBox="1"/>
          <p:nvPr/>
        </p:nvSpPr>
        <p:spPr>
          <a:xfrm>
            <a:off x="3419476" y="108719"/>
            <a:ext cx="877252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Schoolbook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Plan for FY25 Title I Holdback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Schoolbook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highlight>
                  <a:srgbClr val="FFFF00"/>
                </a:highlight>
                <a:latin typeface="Century Schoolbook"/>
                <a:ea typeface="Century Schoolbook"/>
                <a:cs typeface="Century Schoolbook"/>
                <a:sym typeface="Century Schoolbook"/>
              </a:rPr>
              <a:t>$___</a:t>
            </a:r>
            <a:r>
              <a:rPr b="1" lang="en-US" sz="2000">
                <a:solidFill>
                  <a:srgbClr val="FF0000"/>
                </a:solidFill>
                <a:highlight>
                  <a:srgbClr val="FFFF00"/>
                </a:highlight>
                <a:latin typeface="Century Schoolbook"/>
                <a:ea typeface="Century Schoolbook"/>
                <a:cs typeface="Century Schoolbook"/>
                <a:sym typeface="Century Schoolbook"/>
              </a:rPr>
              <a:t>4,864</a:t>
            </a:r>
            <a:r>
              <a:rPr b="1" i="0" lang="en-US" sz="2000" u="none" cap="none" strike="noStrike">
                <a:solidFill>
                  <a:srgbClr val="FF0000"/>
                </a:solidFill>
                <a:highlight>
                  <a:srgbClr val="FFFF00"/>
                </a:highlight>
                <a:latin typeface="Century Schoolbook"/>
                <a:ea typeface="Century Schoolbook"/>
                <a:cs typeface="Century Schoolbook"/>
                <a:sym typeface="Century Schoolbook"/>
              </a:rPr>
              <a:t>___</a:t>
            </a:r>
            <a:endParaRPr b="0" i="0" sz="2000" u="none" cap="none" strike="noStrike">
              <a:solidFill>
                <a:srgbClr val="FF0000"/>
              </a:solidFill>
              <a:highlight>
                <a:srgbClr val="FFFF00"/>
              </a:highlight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84"/>
          <p:cNvSpPr txBox="1"/>
          <p:nvPr>
            <p:ph type="title"/>
          </p:nvPr>
        </p:nvSpPr>
        <p:spPr>
          <a:xfrm>
            <a:off x="2251802" y="454152"/>
            <a:ext cx="9414779" cy="1344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</a:pPr>
            <a:r>
              <a:rPr lang="en-US"/>
              <a:t>SUMMARY OF CHANGES AS A RESULT OF FY25 BUDGET ADJUSTMENT</a:t>
            </a:r>
            <a:endParaRPr/>
          </a:p>
        </p:txBody>
      </p:sp>
      <p:graphicFrame>
        <p:nvGraphicFramePr>
          <p:cNvPr id="864" name="Google Shape;864;p84"/>
          <p:cNvGraphicFramePr/>
          <p:nvPr/>
        </p:nvGraphicFramePr>
        <p:xfrm>
          <a:off x="1152144" y="17141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{63DD23AF-D548-49D1-824D-16217ADEE1F2}</a:tableStyleId>
              </a:tblPr>
              <a:tblGrid>
                <a:gridCol w="5257225"/>
                <a:gridCol w="5257225"/>
              </a:tblGrid>
              <a:tr h="657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EB Garamond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</a:rPr>
                        <a:t>Personnel Changes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EB Garamond"/>
                        <a:buNone/>
                      </a:pPr>
                      <a:r>
                        <a:rPr lang="en-US" sz="3200">
                          <a:solidFill>
                            <a:schemeClr val="dk1"/>
                          </a:solidFill>
                        </a:rPr>
                        <a:t>Non-Personnel Changes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2"/>
                    </a:solidFill>
                  </a:tcPr>
                </a:tc>
              </a:tr>
              <a:tr h="441900">
                <a:tc>
                  <a:txBody>
                    <a:bodyPr/>
                    <a:lstStyle/>
                    <a:p>
                      <a:pPr indent="-314325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50"/>
                        <a:buChar char="-"/>
                      </a:pPr>
                      <a:r>
                        <a:rPr lang="en-US" sz="1350"/>
                        <a:t>1 DSE Teacher</a:t>
                      </a:r>
                      <a:endParaRPr sz="135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Funds for professional development for IB, Mathematics, literacy</a:t>
                      </a:r>
                      <a:endParaRPr sz="1350"/>
                    </a:p>
                  </a:txBody>
                  <a:tcPr marT="45725" marB="45725" marR="91450" marL="91450" anchor="ctr"/>
                </a:tc>
              </a:tr>
              <a:tr h="441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Additional teacher tutors during the school hours for targeted small group instruction</a:t>
                      </a:r>
                      <a:endParaRPr sz="1350"/>
                    </a:p>
                  </a:txBody>
                  <a:tcPr marT="45725" marB="45725" marR="91450" marL="91450" anchor="ctr"/>
                </a:tc>
              </a:tr>
              <a:tr h="441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/>
                        <a:t>After School Club salaries and materials</a:t>
                      </a:r>
                      <a:endParaRPr sz="1350"/>
                    </a:p>
                  </a:txBody>
                  <a:tcPr marT="45725" marB="45725" marR="91450" marL="91450" anchor="ctr"/>
                </a:tc>
              </a:tr>
              <a:tr h="441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 anchor="ctr"/>
                </a:tc>
              </a:tr>
              <a:tr h="441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5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865" name="Google Shape;865;p84"/>
          <p:cNvSpPr txBox="1"/>
          <p:nvPr>
            <p:ph idx="12" type="sldNum"/>
          </p:nvPr>
        </p:nvSpPr>
        <p:spPr>
          <a:xfrm>
            <a:off x="10936224" y="643617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9839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rgbClr val="15983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900" u="none" cap="none" strike="noStrike">
              <a:solidFill>
                <a:srgbClr val="1598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66" name="Google Shape;866;p84"/>
          <p:cNvGraphicFramePr/>
          <p:nvPr/>
        </p:nvGraphicFramePr>
        <p:xfrm>
          <a:off x="1152144" y="491111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{63DD23AF-D548-49D1-824D-16217ADEE1F2}</a:tableStyleId>
              </a:tblPr>
              <a:tblGrid>
                <a:gridCol w="104969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</a:rPr>
                        <a:t>Summary of Changes </a:t>
                      </a:r>
                      <a:r>
                        <a:rPr b="0" lang="en-US" sz="2400">
                          <a:solidFill>
                            <a:schemeClr val="dk1"/>
                          </a:solidFill>
                        </a:rPr>
                        <a:t> </a:t>
                      </a:r>
                      <a:endParaRPr b="1" sz="24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50">
                          <a:solidFill>
                            <a:srgbClr val="FF0000"/>
                          </a:solidFill>
                        </a:rPr>
                        <a:t>PRINCIPALS: Please provide a summary of the impact these changes and how it relates to your strategic plan here.</a:t>
                      </a:r>
                      <a:endParaRPr/>
                    </a:p>
                  </a:txBody>
                  <a:tcPr marT="45725" marB="45725" marR="91450" marL="91450">
                    <a:lnL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85"/>
          <p:cNvSpPr txBox="1"/>
          <p:nvPr>
            <p:ph idx="12" type="sldNum"/>
          </p:nvPr>
        </p:nvSpPr>
        <p:spPr>
          <a:xfrm>
            <a:off x="11058082" y="6315271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white card with blue and orange text&#10;&#10;Description automatically generated" id="872" name="Google Shape;872;p85"/>
          <p:cNvPicPr preferRelativeResize="0"/>
          <p:nvPr/>
        </p:nvPicPr>
        <p:blipFill rotWithShape="1">
          <a:blip r:embed="rId3">
            <a:alphaModFix/>
          </a:blip>
          <a:srcRect b="5029" l="4006" r="0" t="3259"/>
          <a:stretch/>
        </p:blipFill>
        <p:spPr>
          <a:xfrm>
            <a:off x="4702629" y="2724540"/>
            <a:ext cx="6914544" cy="3303037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Google Shape;873;p85"/>
          <p:cNvSpPr txBox="1"/>
          <p:nvPr>
            <p:ph type="title"/>
          </p:nvPr>
        </p:nvSpPr>
        <p:spPr>
          <a:xfrm>
            <a:off x="5458409" y="202225"/>
            <a:ext cx="6366793" cy="2102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 Black"/>
              <a:buNone/>
            </a:pPr>
            <a:r>
              <a:rPr lang="en-US" sz="3200">
                <a:latin typeface="Arial Black"/>
                <a:ea typeface="Arial Black"/>
                <a:cs typeface="Arial Black"/>
                <a:sym typeface="Arial Black"/>
              </a:rPr>
              <a:t>JOIN US ON</a:t>
            </a:r>
            <a:br>
              <a:rPr lang="en-US" sz="3200"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3200">
                <a:latin typeface="Arial Black"/>
                <a:ea typeface="Arial Black"/>
                <a:cs typeface="Arial Black"/>
                <a:sym typeface="Arial Black"/>
              </a:rPr>
              <a:t>SATURDAY, SEPTEMBER 28</a:t>
            </a:r>
            <a:br>
              <a:rPr lang="en-US">
                <a:latin typeface="Arial Black"/>
                <a:ea typeface="Arial Black"/>
                <a:cs typeface="Arial Black"/>
                <a:sym typeface="Arial Black"/>
              </a:rPr>
            </a:br>
            <a:r>
              <a:rPr b="0" lang="en-US" cap="none">
                <a:solidFill>
                  <a:schemeClr val="dk1"/>
                </a:solidFill>
              </a:rPr>
              <a:t>All GO team members are invited,</a:t>
            </a:r>
            <a:br>
              <a:rPr b="0" lang="en-US" cap="none">
                <a:solidFill>
                  <a:schemeClr val="dk1"/>
                </a:solidFill>
              </a:rPr>
            </a:br>
            <a:r>
              <a:rPr b="0" lang="en-US" cap="none">
                <a:solidFill>
                  <a:schemeClr val="dk1"/>
                </a:solidFill>
              </a:rPr>
              <a:t>but plan to have at </a:t>
            </a:r>
            <a:r>
              <a:rPr lang="en-US" cap="none">
                <a:solidFill>
                  <a:schemeClr val="dk1"/>
                </a:solidFill>
              </a:rPr>
              <a:t>least 3 members </a:t>
            </a:r>
            <a:r>
              <a:rPr b="0" lang="en-US" cap="none">
                <a:solidFill>
                  <a:schemeClr val="dk1"/>
                </a:solidFill>
              </a:rPr>
              <a:t>of your GO Team attend!</a:t>
            </a:r>
            <a:endParaRPr b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68"/>
          <p:cNvSpPr txBox="1"/>
          <p:nvPr>
            <p:ph type="title"/>
          </p:nvPr>
        </p:nvSpPr>
        <p:spPr>
          <a:xfrm>
            <a:off x="1318641" y="403479"/>
            <a:ext cx="5693664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b="1" lang="en-US" sz="44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TOPICS</a:t>
            </a:r>
            <a:endParaRPr b="1" sz="4400">
              <a:solidFill>
                <a:schemeClr val="accent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82" name="Google Shape;682;p68"/>
          <p:cNvSpPr txBox="1"/>
          <p:nvPr>
            <p:ph idx="1" type="body"/>
          </p:nvPr>
        </p:nvSpPr>
        <p:spPr>
          <a:xfrm>
            <a:off x="1092316" y="1088700"/>
            <a:ext cx="6578400" cy="50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r>
              <a:rPr lang="en-US" sz="2000"/>
              <a:t>School Uniform Discussion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r>
              <a:rPr lang="en-US" sz="2000"/>
              <a:t>Principal’s Report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r>
              <a:rPr lang="en-US" sz="2000"/>
              <a:t>	Current Enrollment &amp; Leveling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</a:pPr>
            <a:r>
              <a:rPr lang="en-US" sz="2000"/>
              <a:t>	Information about our school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86"/>
          <p:cNvSpPr txBox="1"/>
          <p:nvPr/>
        </p:nvSpPr>
        <p:spPr>
          <a:xfrm>
            <a:off x="0" y="3044952"/>
            <a:ext cx="7521388" cy="768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67703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Arial Black"/>
              <a:buNone/>
            </a:pPr>
            <a:r>
              <a:rPr b="1" lang="en-US" sz="5400" cap="none">
                <a:solidFill>
                  <a:schemeClr val="accent4"/>
                </a:solidFill>
                <a:latin typeface="Arial Black"/>
                <a:ea typeface="Arial Black"/>
                <a:cs typeface="Arial Black"/>
                <a:sym typeface="Arial Black"/>
              </a:rPr>
              <a:t>QUESTIONS?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69"/>
          <p:cNvSpPr txBox="1"/>
          <p:nvPr>
            <p:ph type="title"/>
          </p:nvPr>
        </p:nvSpPr>
        <p:spPr>
          <a:xfrm>
            <a:off x="2895600" y="3392423"/>
            <a:ext cx="6400800" cy="2112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b="1" lang="en-US" sz="44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DISCUSSION: OPTIONAL SCHOOL</a:t>
            </a:r>
            <a:br>
              <a:rPr b="1" lang="en-US" sz="44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1" lang="en-US" sz="44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UNIFORM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70"/>
          <p:cNvSpPr txBox="1"/>
          <p:nvPr>
            <p:ph type="title"/>
          </p:nvPr>
        </p:nvSpPr>
        <p:spPr>
          <a:xfrm>
            <a:off x="713232" y="173736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 Black"/>
              <a:buNone/>
            </a:pPr>
            <a:r>
              <a:rPr lang="en-US">
                <a:solidFill>
                  <a:schemeClr val="dk2"/>
                </a:solidFill>
              </a:rPr>
              <a:t>OPTIONAL SCHOOL UNIFORM</a:t>
            </a:r>
            <a:endParaRPr/>
          </a:p>
        </p:txBody>
      </p:sp>
      <p:sp>
        <p:nvSpPr>
          <p:cNvPr id="693" name="Google Shape;693;p70"/>
          <p:cNvSpPr txBox="1"/>
          <p:nvPr>
            <p:ph idx="12" type="sldNum"/>
          </p:nvPr>
        </p:nvSpPr>
        <p:spPr>
          <a:xfrm>
            <a:off x="11141964" y="6419275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4" name="Google Shape;694;p70"/>
          <p:cNvSpPr txBox="1"/>
          <p:nvPr>
            <p:ph idx="1" type="body"/>
          </p:nvPr>
        </p:nvSpPr>
        <p:spPr>
          <a:xfrm>
            <a:off x="656315" y="2435289"/>
            <a:ext cx="3328416" cy="3557016"/>
          </a:xfrm>
          <a:prstGeom prst="rect">
            <a:avLst/>
          </a:prstGeom>
          <a:noFill/>
          <a:ln cap="flat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rPr lang="en-US"/>
              <a:t>ELEMENTARY</a:t>
            </a:r>
            <a:endParaRPr/>
          </a:p>
        </p:txBody>
      </p:sp>
      <p:pic>
        <p:nvPicPr>
          <p:cNvPr descr="A school building with a flag&#10;&#10;Description automatically generated" id="695" name="Google Shape;695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0891" r="20890" t="0"/>
          <a:stretch/>
        </p:blipFill>
        <p:spPr>
          <a:xfrm>
            <a:off x="1854179" y="1950657"/>
            <a:ext cx="932688" cy="932688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96" name="Google Shape;696;p70"/>
          <p:cNvSpPr txBox="1"/>
          <p:nvPr>
            <p:ph idx="3" type="body"/>
          </p:nvPr>
        </p:nvSpPr>
        <p:spPr>
          <a:xfrm>
            <a:off x="935207" y="3642297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>
                <a:solidFill>
                  <a:schemeClr val="dk1"/>
                </a:solidFill>
              </a:rPr>
              <a:t>A school uniform is adopted upon the agreement of the principal and a majority vote of the School Governance Team (GO Team).</a:t>
            </a:r>
            <a:endParaRPr>
              <a:solidFill>
                <a:schemeClr val="dk1"/>
              </a:solidFill>
            </a:endParaRPr>
          </a:p>
          <a:p>
            <a:pPr indent="-252222" lvl="0" marL="347472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97" name="Google Shape;697;p70"/>
          <p:cNvSpPr txBox="1"/>
          <p:nvPr>
            <p:ph idx="4" type="body"/>
          </p:nvPr>
        </p:nvSpPr>
        <p:spPr>
          <a:xfrm>
            <a:off x="4387067" y="2435289"/>
            <a:ext cx="3328416" cy="3557016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rPr lang="en-US"/>
              <a:t>MIDDLE</a:t>
            </a:r>
            <a:endParaRPr/>
          </a:p>
        </p:txBody>
      </p:sp>
      <p:pic>
        <p:nvPicPr>
          <p:cNvPr descr="A group of children walking into a school&#10;&#10;Description automatically generated" id="698" name="Google Shape;698;p70"/>
          <p:cNvPicPr preferRelativeResize="0"/>
          <p:nvPr>
            <p:ph idx="5" type="pic"/>
          </p:nvPr>
        </p:nvPicPr>
        <p:blipFill rotWithShape="1">
          <a:blip r:embed="rId4">
            <a:alphaModFix/>
          </a:blip>
          <a:srcRect b="10938" l="0" r="0" t="10938"/>
          <a:stretch/>
        </p:blipFill>
        <p:spPr>
          <a:xfrm>
            <a:off x="5584931" y="1950657"/>
            <a:ext cx="932688" cy="93268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00627E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99" name="Google Shape;699;p70"/>
          <p:cNvSpPr txBox="1"/>
          <p:nvPr>
            <p:ph idx="6" type="body"/>
          </p:nvPr>
        </p:nvSpPr>
        <p:spPr>
          <a:xfrm>
            <a:off x="4665959" y="3642297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>
                <a:solidFill>
                  <a:schemeClr val="dk1"/>
                </a:solidFill>
              </a:rPr>
              <a:t>School uniforms are adopted upon the agreement of the principal, GO Team and the elected student government. If the school does not have an elected student government, then a majority vote must be secured from the student body to adopt a school uniform.</a:t>
            </a:r>
            <a:endParaRPr/>
          </a:p>
          <a:p>
            <a:pPr indent="-252222" lvl="0" marL="347472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00" name="Google Shape;700;p70"/>
          <p:cNvSpPr txBox="1"/>
          <p:nvPr>
            <p:ph idx="7" type="body"/>
          </p:nvPr>
        </p:nvSpPr>
        <p:spPr>
          <a:xfrm>
            <a:off x="8035523" y="2435289"/>
            <a:ext cx="3328416" cy="3557016"/>
          </a:xfrm>
          <a:prstGeom prst="rect">
            <a:avLst/>
          </a:prstGeom>
          <a:noFill/>
          <a:ln cap="flat" cmpd="sng" w="127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685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rPr lang="en-US"/>
              <a:t>HIGH</a:t>
            </a:r>
            <a:endParaRPr/>
          </a:p>
        </p:txBody>
      </p:sp>
      <p:pic>
        <p:nvPicPr>
          <p:cNvPr id="701" name="Google Shape;701;p70"/>
          <p:cNvPicPr preferRelativeResize="0"/>
          <p:nvPr>
            <p:ph idx="8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33387" y="1968945"/>
            <a:ext cx="932688" cy="932688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02" name="Google Shape;702;p70"/>
          <p:cNvSpPr txBox="1"/>
          <p:nvPr>
            <p:ph idx="9" type="body"/>
          </p:nvPr>
        </p:nvSpPr>
        <p:spPr>
          <a:xfrm>
            <a:off x="8314415" y="3642297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>
                <a:solidFill>
                  <a:schemeClr val="dk1"/>
                </a:solidFill>
              </a:rPr>
              <a:t>School uniforms are adopted upon the agreement of the principal, GO Team and the elected student government. If the school does not have an elected student government, then a majority vote must be secured from the student body to adopt a school uniform.</a:t>
            </a:r>
            <a:endParaRPr/>
          </a:p>
          <a:p>
            <a:pPr indent="-252222" lvl="0" marL="347472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03" name="Google Shape;703;p70"/>
          <p:cNvSpPr txBox="1"/>
          <p:nvPr/>
        </p:nvSpPr>
        <p:spPr>
          <a:xfrm>
            <a:off x="692891" y="960703"/>
            <a:ext cx="1067104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In the 2023-2024 school year, the APS Board of Education updated the </a:t>
            </a:r>
            <a:r>
              <a:rPr lang="en-US" sz="1800" u="sng">
                <a:solidFill>
                  <a:schemeClr val="hlink"/>
                </a:solidFill>
                <a:latin typeface="EB Garamond"/>
                <a:ea typeface="EB Garamond"/>
                <a:cs typeface="EB Garamond"/>
                <a:sym typeface="EB Garamond"/>
                <a:hlinkClick r:id="rId6"/>
              </a:rPr>
              <a:t>district’s dress code policy</a:t>
            </a:r>
            <a:r>
              <a:rPr lang="en-U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.  As part of the update, starting with the 2025-2026 school year if a school wishes to </a:t>
            </a:r>
            <a:r>
              <a:rPr b="1" lang="en-US" sz="1800">
                <a:solidFill>
                  <a:schemeClr val="dk1"/>
                </a:solidFill>
                <a:highlight>
                  <a:srgbClr val="FFFF00"/>
                </a:highlight>
                <a:latin typeface="EB Garamond"/>
                <a:ea typeface="EB Garamond"/>
                <a:cs typeface="EB Garamond"/>
                <a:sym typeface="EB Garamond"/>
              </a:rPr>
              <a:t>maintain or explore implementing</a:t>
            </a:r>
            <a:r>
              <a:rPr lang="en-U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an optional school uniform, it </a:t>
            </a:r>
            <a:r>
              <a:rPr b="1" lang="en-U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must</a:t>
            </a:r>
            <a:r>
              <a:rPr lang="en-U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go through an engagement process and have a vote as outlined below: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04" name="Google Shape;704;p70"/>
          <p:cNvSpPr txBox="1"/>
          <p:nvPr/>
        </p:nvSpPr>
        <p:spPr>
          <a:xfrm>
            <a:off x="656315" y="6232849"/>
            <a:ext cx="10707624" cy="338554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If your school currently has a school uniform and wishes to continue it, you must go through this process!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71"/>
          <p:cNvSpPr txBox="1"/>
          <p:nvPr>
            <p:ph type="title"/>
          </p:nvPr>
        </p:nvSpPr>
        <p:spPr>
          <a:xfrm>
            <a:off x="3424335" y="59509"/>
            <a:ext cx="8767665" cy="1536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</a:pPr>
            <a:r>
              <a:rPr lang="en-US" sz="4000">
                <a:solidFill>
                  <a:schemeClr val="accent4"/>
                </a:solidFill>
              </a:rPr>
              <a:t>ABOE POLICY JCDB</a:t>
            </a:r>
            <a:br>
              <a:rPr lang="en-US" sz="4000">
                <a:solidFill>
                  <a:schemeClr val="accent4"/>
                </a:solidFill>
              </a:rPr>
            </a:br>
            <a:r>
              <a:rPr lang="en-US" sz="4000">
                <a:solidFill>
                  <a:schemeClr val="accent4"/>
                </a:solidFill>
              </a:rPr>
              <a:t>STUDENT DRESS CODE</a:t>
            </a:r>
            <a:br>
              <a:rPr lang="en-US" sz="4000">
                <a:solidFill>
                  <a:schemeClr val="accent4"/>
                </a:solidFill>
              </a:rPr>
            </a:br>
            <a:r>
              <a:rPr b="0"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1" lang="en-US" sz="14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Last Revised, 06/03/2024</a:t>
            </a:r>
            <a:r>
              <a:rPr b="0"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710" name="Google Shape;710;p71"/>
          <p:cNvSpPr txBox="1"/>
          <p:nvPr>
            <p:ph idx="1" type="body"/>
          </p:nvPr>
        </p:nvSpPr>
        <p:spPr>
          <a:xfrm>
            <a:off x="3657020" y="2023349"/>
            <a:ext cx="3822192" cy="521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</a:pPr>
            <a:r>
              <a:rPr lang="en-US" sz="3200" u="sng"/>
              <a:t>REQUIREMENTS</a:t>
            </a:r>
            <a:endParaRPr/>
          </a:p>
        </p:txBody>
      </p:sp>
      <p:sp>
        <p:nvSpPr>
          <p:cNvPr id="711" name="Google Shape;711;p71"/>
          <p:cNvSpPr txBox="1"/>
          <p:nvPr>
            <p:ph idx="2" type="body"/>
          </p:nvPr>
        </p:nvSpPr>
        <p:spPr>
          <a:xfrm>
            <a:off x="3657020" y="2736526"/>
            <a:ext cx="3822192" cy="3174080"/>
          </a:xfrm>
          <a:prstGeom prst="rect">
            <a:avLst/>
          </a:prstGeom>
          <a:noFill/>
          <a:ln cap="flat" cmpd="sng" w="9525">
            <a:solidFill>
              <a:srgbClr val="AEAB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572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AutoNum type="arabicPeriod"/>
            </a:pPr>
            <a:r>
              <a:rPr lang="en-US" sz="2000"/>
              <a:t>A top of non-see through fabric</a:t>
            </a:r>
            <a:endParaRPr/>
          </a:p>
          <a:p>
            <a:pPr indent="-457200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AutoNum type="arabicPeriod"/>
            </a:pPr>
            <a:r>
              <a:rPr lang="en-US" sz="2000"/>
              <a:t>A bottom of non-see through fabric</a:t>
            </a:r>
            <a:endParaRPr/>
          </a:p>
          <a:p>
            <a:pPr indent="-457200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AutoNum type="arabicPeriod"/>
            </a:pPr>
            <a:r>
              <a:rPr lang="en-US" sz="2000"/>
              <a:t>Shoes</a:t>
            </a:r>
            <a:endParaRPr/>
          </a:p>
          <a:p>
            <a:pPr indent="-457200" lvl="0" marL="4572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AutoNum type="arabicPeriod"/>
            </a:pPr>
            <a:r>
              <a:rPr lang="en-US" sz="2000"/>
              <a:t>Undergarments that are not visible</a:t>
            </a:r>
            <a:endParaRPr/>
          </a:p>
        </p:txBody>
      </p:sp>
      <p:sp>
        <p:nvSpPr>
          <p:cNvPr id="712" name="Google Shape;712;p71"/>
          <p:cNvSpPr txBox="1"/>
          <p:nvPr>
            <p:ph idx="4" type="body"/>
          </p:nvPr>
        </p:nvSpPr>
        <p:spPr>
          <a:xfrm>
            <a:off x="8165104" y="2668262"/>
            <a:ext cx="3741928" cy="3684588"/>
          </a:xfrm>
          <a:prstGeom prst="rect">
            <a:avLst/>
          </a:prstGeom>
          <a:noFill/>
          <a:ln cap="flat" cmpd="sng" w="9525">
            <a:solidFill>
              <a:srgbClr val="AEAB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AutoNum type="arabicPeriod"/>
            </a:pPr>
            <a:r>
              <a:rPr lang="en-US" sz="2000"/>
              <a:t>No words or symbols that are gang-related, sexually suggestive, obscene or promote illegal behavior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AutoNum type="arabicPeriod"/>
            </a:pPr>
            <a:r>
              <a:rPr lang="en-US" sz="2000"/>
              <a:t>Nothing associated with alcohol, illegal drugs or tobacco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000"/>
              <a:buAutoNum type="arabicPeriod"/>
            </a:pPr>
            <a:r>
              <a:rPr lang="en-US" sz="2000"/>
              <a:t>No flip-flops, athletic slides or footwear that doesn’t support the front and back of the foot</a:t>
            </a:r>
            <a:endParaRPr/>
          </a:p>
        </p:txBody>
      </p:sp>
      <p:sp>
        <p:nvSpPr>
          <p:cNvPr id="713" name="Google Shape;713;p71"/>
          <p:cNvSpPr txBox="1"/>
          <p:nvPr>
            <p:ph idx="12" type="sldNum"/>
          </p:nvPr>
        </p:nvSpPr>
        <p:spPr>
          <a:xfrm>
            <a:off x="11062187" y="6405309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4" name="Google Shape;714;p71"/>
          <p:cNvSpPr txBox="1"/>
          <p:nvPr/>
        </p:nvSpPr>
        <p:spPr>
          <a:xfrm>
            <a:off x="8227547" y="1982755"/>
            <a:ext cx="3822192" cy="52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</a:pPr>
            <a:r>
              <a:rPr b="1" lang="en-US" sz="3200" u="sng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RESTRICTIONS</a:t>
            </a:r>
            <a:endParaRPr/>
          </a:p>
        </p:txBody>
      </p:sp>
      <p:sp>
        <p:nvSpPr>
          <p:cNvPr id="715" name="Google Shape;715;p71"/>
          <p:cNvSpPr txBox="1"/>
          <p:nvPr/>
        </p:nvSpPr>
        <p:spPr>
          <a:xfrm>
            <a:off x="3428254" y="1449022"/>
            <a:ext cx="87637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EB Garamond"/>
                <a:ea typeface="EB Garamond"/>
                <a:cs typeface="EB Garamond"/>
                <a:sym typeface="EB Garamond"/>
                <a:hlinkClick r:id="rId3"/>
              </a:rPr>
              <a:t>http://tinyAPS.com/?APSDressCodePolicy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72"/>
          <p:cNvSpPr txBox="1"/>
          <p:nvPr>
            <p:ph type="title"/>
          </p:nvPr>
        </p:nvSpPr>
        <p:spPr>
          <a:xfrm>
            <a:off x="1426091" y="152994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</a:pPr>
            <a:r>
              <a:rPr lang="en-US"/>
              <a:t>SCHOOL-SPECIFIC DRESS CODES</a:t>
            </a:r>
            <a:endParaRPr/>
          </a:p>
        </p:txBody>
      </p:sp>
      <p:sp>
        <p:nvSpPr>
          <p:cNvPr id="721" name="Google Shape;721;p72"/>
          <p:cNvSpPr txBox="1"/>
          <p:nvPr>
            <p:ph idx="12" type="sldNum"/>
          </p:nvPr>
        </p:nvSpPr>
        <p:spPr>
          <a:xfrm>
            <a:off x="11204448" y="6430686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22" name="Google Shape;722;p72"/>
          <p:cNvGrpSpPr/>
          <p:nvPr/>
        </p:nvGrpSpPr>
        <p:grpSpPr>
          <a:xfrm>
            <a:off x="540853" y="2636451"/>
            <a:ext cx="11116388" cy="3420428"/>
            <a:chOff x="1357" y="481080"/>
            <a:chExt cx="11116388" cy="3420428"/>
          </a:xfrm>
        </p:grpSpPr>
        <p:sp>
          <p:nvSpPr>
            <p:cNvPr id="723" name="Google Shape;723;p72"/>
            <p:cNvSpPr/>
            <p:nvPr/>
          </p:nvSpPr>
          <p:spPr>
            <a:xfrm>
              <a:off x="1357" y="481080"/>
              <a:ext cx="1710213" cy="1026128"/>
            </a:xfrm>
            <a:prstGeom prst="rect">
              <a:avLst/>
            </a:prstGeom>
            <a:solidFill>
              <a:srgbClr val="DBB10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72"/>
            <p:cNvSpPr txBox="1"/>
            <p:nvPr/>
          </p:nvSpPr>
          <p:spPr>
            <a:xfrm>
              <a:off x="1357" y="481080"/>
              <a:ext cx="1710213" cy="1026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EB Garamond"/>
                <a:buNone/>
              </a:pPr>
              <a:r>
                <a:rPr b="0" i="0" lang="en-US" sz="16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“dress in good taste”</a:t>
              </a:r>
              <a:endParaRPr sz="16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25" name="Google Shape;725;p72"/>
            <p:cNvSpPr/>
            <p:nvPr/>
          </p:nvSpPr>
          <p:spPr>
            <a:xfrm>
              <a:off x="1882592" y="481080"/>
              <a:ext cx="1710213" cy="1026128"/>
            </a:xfrm>
            <a:prstGeom prst="rect">
              <a:avLst/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72"/>
            <p:cNvSpPr txBox="1"/>
            <p:nvPr/>
          </p:nvSpPr>
          <p:spPr>
            <a:xfrm>
              <a:off x="1882592" y="481080"/>
              <a:ext cx="1710213" cy="1026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EB Garamond"/>
                <a:buNone/>
              </a:pPr>
              <a:r>
                <a:rPr b="0" i="0" lang="en-US" sz="16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  “no baggy pants”</a:t>
              </a:r>
              <a:endParaRPr sz="16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27" name="Google Shape;727;p72"/>
            <p:cNvSpPr/>
            <p:nvPr/>
          </p:nvSpPr>
          <p:spPr>
            <a:xfrm>
              <a:off x="3763827" y="481080"/>
              <a:ext cx="1710213" cy="1026128"/>
            </a:xfrm>
            <a:prstGeom prst="rect">
              <a:avLst/>
            </a:prstGeom>
            <a:solidFill>
              <a:srgbClr val="A9279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72"/>
            <p:cNvSpPr txBox="1"/>
            <p:nvPr/>
          </p:nvSpPr>
          <p:spPr>
            <a:xfrm>
              <a:off x="3763827" y="481080"/>
              <a:ext cx="1710213" cy="1026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EB Garamond"/>
                <a:buNone/>
              </a:pPr>
              <a:r>
                <a:rPr b="0" i="0" lang="en-US" sz="16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“no sweatpants”</a:t>
              </a:r>
              <a:endParaRPr sz="16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29" name="Google Shape;729;p72"/>
            <p:cNvSpPr/>
            <p:nvPr/>
          </p:nvSpPr>
          <p:spPr>
            <a:xfrm>
              <a:off x="5645062" y="481080"/>
              <a:ext cx="1710213" cy="1026128"/>
            </a:xfrm>
            <a:prstGeom prst="rect">
              <a:avLst/>
            </a:prstGeom>
            <a:solidFill>
              <a:schemeClr val="accent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72"/>
            <p:cNvSpPr txBox="1"/>
            <p:nvPr/>
          </p:nvSpPr>
          <p:spPr>
            <a:xfrm>
              <a:off x="5645062" y="481080"/>
              <a:ext cx="1710213" cy="1026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EB Garamond"/>
                <a:buNone/>
              </a:pPr>
              <a:r>
                <a:rPr b="0" i="0" lang="en-US" sz="16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“no activewear”                         </a:t>
              </a:r>
              <a:endParaRPr sz="16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31" name="Google Shape;731;p72"/>
            <p:cNvSpPr/>
            <p:nvPr/>
          </p:nvSpPr>
          <p:spPr>
            <a:xfrm>
              <a:off x="7526297" y="481080"/>
              <a:ext cx="1710213" cy="1026128"/>
            </a:xfrm>
            <a:prstGeom prst="rect">
              <a:avLst/>
            </a:prstGeom>
            <a:solidFill>
              <a:srgbClr val="12983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72"/>
            <p:cNvSpPr txBox="1"/>
            <p:nvPr/>
          </p:nvSpPr>
          <p:spPr>
            <a:xfrm>
              <a:off x="7526297" y="481080"/>
              <a:ext cx="1710213" cy="1026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EB Garamond"/>
                <a:buNone/>
              </a:pPr>
              <a:r>
                <a:rPr lang="en-US" sz="16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“no short shorts or skirts”</a:t>
              </a:r>
              <a:endParaRPr/>
            </a:p>
          </p:txBody>
        </p:sp>
        <p:sp>
          <p:nvSpPr>
            <p:cNvPr id="733" name="Google Shape;733;p72"/>
            <p:cNvSpPr/>
            <p:nvPr/>
          </p:nvSpPr>
          <p:spPr>
            <a:xfrm>
              <a:off x="9407532" y="481080"/>
              <a:ext cx="1710213" cy="1026128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72"/>
            <p:cNvSpPr txBox="1"/>
            <p:nvPr/>
          </p:nvSpPr>
          <p:spPr>
            <a:xfrm>
              <a:off x="9407532" y="481080"/>
              <a:ext cx="1710213" cy="1026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EB Garamond"/>
                <a:buNone/>
              </a:pPr>
              <a:r>
                <a:rPr lang="en-US" sz="16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“no spaghetti straps”</a:t>
              </a:r>
              <a:endParaRPr/>
            </a:p>
          </p:txBody>
        </p:sp>
        <p:sp>
          <p:nvSpPr>
            <p:cNvPr id="735" name="Google Shape;735;p72"/>
            <p:cNvSpPr/>
            <p:nvPr/>
          </p:nvSpPr>
          <p:spPr>
            <a:xfrm>
              <a:off x="1357" y="1678230"/>
              <a:ext cx="1710213" cy="1026128"/>
            </a:xfrm>
            <a:prstGeom prst="rect">
              <a:avLst/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72"/>
            <p:cNvSpPr txBox="1"/>
            <p:nvPr/>
          </p:nvSpPr>
          <p:spPr>
            <a:xfrm>
              <a:off x="1357" y="1678230"/>
              <a:ext cx="1710213" cy="1026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EB Garamond"/>
                <a:buNone/>
              </a:pPr>
              <a:r>
                <a:rPr lang="en-US" sz="16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“no tube tops”</a:t>
              </a:r>
              <a:endParaRPr/>
            </a:p>
          </p:txBody>
        </p:sp>
        <p:sp>
          <p:nvSpPr>
            <p:cNvPr id="737" name="Google Shape;737;p72"/>
            <p:cNvSpPr/>
            <p:nvPr/>
          </p:nvSpPr>
          <p:spPr>
            <a:xfrm>
              <a:off x="1882592" y="1678230"/>
              <a:ext cx="1710213" cy="1026128"/>
            </a:xfrm>
            <a:prstGeom prst="rect">
              <a:avLst/>
            </a:prstGeom>
            <a:solidFill>
              <a:srgbClr val="A9279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72"/>
            <p:cNvSpPr txBox="1"/>
            <p:nvPr/>
          </p:nvSpPr>
          <p:spPr>
            <a:xfrm>
              <a:off x="1882592" y="1678230"/>
              <a:ext cx="1710213" cy="1026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EB Garamond"/>
                <a:buNone/>
              </a:pPr>
              <a:r>
                <a:rPr lang="en-US" sz="16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“no dresses”</a:t>
              </a:r>
              <a:endParaRPr/>
            </a:p>
          </p:txBody>
        </p:sp>
        <p:sp>
          <p:nvSpPr>
            <p:cNvPr id="739" name="Google Shape;739;p72"/>
            <p:cNvSpPr/>
            <p:nvPr/>
          </p:nvSpPr>
          <p:spPr>
            <a:xfrm>
              <a:off x="3763827" y="1678230"/>
              <a:ext cx="1710213" cy="1026128"/>
            </a:xfrm>
            <a:prstGeom prst="rect">
              <a:avLst/>
            </a:prstGeom>
            <a:solidFill>
              <a:schemeClr val="accent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72"/>
            <p:cNvSpPr txBox="1"/>
            <p:nvPr/>
          </p:nvSpPr>
          <p:spPr>
            <a:xfrm>
              <a:off x="3763827" y="1678230"/>
              <a:ext cx="1710213" cy="1026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EB Garamond"/>
                <a:buNone/>
              </a:pPr>
              <a:r>
                <a:rPr b="0" i="0" lang="en-US" sz="16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“no tight/revealing clothing”</a:t>
              </a:r>
              <a:endParaRPr sz="16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41" name="Google Shape;741;p72"/>
            <p:cNvSpPr/>
            <p:nvPr/>
          </p:nvSpPr>
          <p:spPr>
            <a:xfrm>
              <a:off x="5645062" y="1678230"/>
              <a:ext cx="1710213" cy="1026128"/>
            </a:xfrm>
            <a:prstGeom prst="rect">
              <a:avLst/>
            </a:prstGeom>
            <a:solidFill>
              <a:srgbClr val="12983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72"/>
            <p:cNvSpPr txBox="1"/>
            <p:nvPr/>
          </p:nvSpPr>
          <p:spPr>
            <a:xfrm>
              <a:off x="5645062" y="1678230"/>
              <a:ext cx="1710213" cy="1026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EB Garamond"/>
                <a:buNone/>
              </a:pPr>
              <a:r>
                <a:rPr lang="en-US" sz="16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“no leggings”</a:t>
              </a:r>
              <a:endParaRPr/>
            </a:p>
          </p:txBody>
        </p:sp>
        <p:sp>
          <p:nvSpPr>
            <p:cNvPr id="743" name="Google Shape;743;p72"/>
            <p:cNvSpPr/>
            <p:nvPr/>
          </p:nvSpPr>
          <p:spPr>
            <a:xfrm>
              <a:off x="7526297" y="1678230"/>
              <a:ext cx="1710213" cy="1026128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72"/>
            <p:cNvSpPr txBox="1"/>
            <p:nvPr/>
          </p:nvSpPr>
          <p:spPr>
            <a:xfrm>
              <a:off x="7526297" y="1678230"/>
              <a:ext cx="1710213" cy="1026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EB Garamond"/>
                <a:buNone/>
              </a:pPr>
              <a:r>
                <a:rPr lang="en-US" sz="16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“no joggers”</a:t>
              </a:r>
              <a:endParaRPr/>
            </a:p>
          </p:txBody>
        </p:sp>
        <p:sp>
          <p:nvSpPr>
            <p:cNvPr id="745" name="Google Shape;745;p72"/>
            <p:cNvSpPr/>
            <p:nvPr/>
          </p:nvSpPr>
          <p:spPr>
            <a:xfrm>
              <a:off x="9407532" y="1678230"/>
              <a:ext cx="1710213" cy="1026128"/>
            </a:xfrm>
            <a:prstGeom prst="rect">
              <a:avLst/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72"/>
            <p:cNvSpPr txBox="1"/>
            <p:nvPr/>
          </p:nvSpPr>
          <p:spPr>
            <a:xfrm>
              <a:off x="9407532" y="1678230"/>
              <a:ext cx="1710213" cy="1026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EB Garamond"/>
                <a:buNone/>
              </a:pPr>
              <a:r>
                <a:rPr b="0" i="0" lang="en-US" sz="16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“no ‘extreme</a:t>
              </a:r>
              <a:r>
                <a:rPr lang="en-US" sz="16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’</a:t>
              </a:r>
              <a:r>
                <a:rPr b="0" i="0" lang="en-US" sz="16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 hairstyles or colors”</a:t>
              </a:r>
              <a:endParaRPr sz="16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47" name="Google Shape;747;p72"/>
            <p:cNvSpPr/>
            <p:nvPr/>
          </p:nvSpPr>
          <p:spPr>
            <a:xfrm>
              <a:off x="1357" y="2875380"/>
              <a:ext cx="1710213" cy="1026128"/>
            </a:xfrm>
            <a:prstGeom prst="rect">
              <a:avLst/>
            </a:prstGeom>
            <a:solidFill>
              <a:srgbClr val="A9279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72"/>
            <p:cNvSpPr txBox="1"/>
            <p:nvPr/>
          </p:nvSpPr>
          <p:spPr>
            <a:xfrm>
              <a:off x="1357" y="2875380"/>
              <a:ext cx="1710213" cy="1026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EB Garamond"/>
                <a:buNone/>
              </a:pPr>
              <a:r>
                <a:rPr b="0" i="0" lang="en-US" sz="16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“no Crocs”</a:t>
              </a:r>
              <a:endParaRPr sz="16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49" name="Google Shape;749;p72"/>
            <p:cNvSpPr/>
            <p:nvPr/>
          </p:nvSpPr>
          <p:spPr>
            <a:xfrm>
              <a:off x="1882592" y="2875380"/>
              <a:ext cx="1710213" cy="1026128"/>
            </a:xfrm>
            <a:prstGeom prst="rect">
              <a:avLst/>
            </a:prstGeom>
            <a:solidFill>
              <a:schemeClr val="accent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72"/>
            <p:cNvSpPr txBox="1"/>
            <p:nvPr/>
          </p:nvSpPr>
          <p:spPr>
            <a:xfrm>
              <a:off x="1882592" y="2875380"/>
              <a:ext cx="1710213" cy="1026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EB Garamond"/>
                <a:buNone/>
              </a:pPr>
              <a:r>
                <a:rPr lang="en-US" sz="16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“all shirts must be tucked in</a:t>
              </a:r>
              <a:endParaRPr/>
            </a:p>
          </p:txBody>
        </p:sp>
        <p:sp>
          <p:nvSpPr>
            <p:cNvPr id="751" name="Google Shape;751;p72"/>
            <p:cNvSpPr/>
            <p:nvPr/>
          </p:nvSpPr>
          <p:spPr>
            <a:xfrm>
              <a:off x="3763827" y="2875380"/>
              <a:ext cx="1710213" cy="1026128"/>
            </a:xfrm>
            <a:prstGeom prst="rect">
              <a:avLst/>
            </a:prstGeom>
            <a:solidFill>
              <a:srgbClr val="12983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72"/>
            <p:cNvSpPr txBox="1"/>
            <p:nvPr/>
          </p:nvSpPr>
          <p:spPr>
            <a:xfrm>
              <a:off x="3763827" y="2875380"/>
              <a:ext cx="1710213" cy="1026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EB Garamond"/>
                <a:buNone/>
              </a:pPr>
              <a:r>
                <a:rPr lang="en-US" sz="16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“no hoodies/hooded jackets” </a:t>
              </a:r>
              <a:endParaRPr/>
            </a:p>
          </p:txBody>
        </p:sp>
        <p:sp>
          <p:nvSpPr>
            <p:cNvPr id="753" name="Google Shape;753;p72"/>
            <p:cNvSpPr/>
            <p:nvPr/>
          </p:nvSpPr>
          <p:spPr>
            <a:xfrm>
              <a:off x="5645062" y="2875380"/>
              <a:ext cx="1710213" cy="1026128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72"/>
            <p:cNvSpPr txBox="1"/>
            <p:nvPr/>
          </p:nvSpPr>
          <p:spPr>
            <a:xfrm>
              <a:off x="5645062" y="2875380"/>
              <a:ext cx="1710213" cy="1026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EB Garamond"/>
                <a:buNone/>
              </a:pPr>
              <a:r>
                <a:rPr lang="en-US" sz="16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“hair should be clean and neatly groomed” </a:t>
              </a:r>
              <a:endParaRPr/>
            </a:p>
          </p:txBody>
        </p:sp>
        <p:sp>
          <p:nvSpPr>
            <p:cNvPr id="755" name="Google Shape;755;p72"/>
            <p:cNvSpPr/>
            <p:nvPr/>
          </p:nvSpPr>
          <p:spPr>
            <a:xfrm>
              <a:off x="7526297" y="2875380"/>
              <a:ext cx="1710213" cy="1026128"/>
            </a:xfrm>
            <a:prstGeom prst="rect">
              <a:avLst/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72"/>
            <p:cNvSpPr txBox="1"/>
            <p:nvPr/>
          </p:nvSpPr>
          <p:spPr>
            <a:xfrm>
              <a:off x="7526297" y="2875380"/>
              <a:ext cx="1710213" cy="1026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EB Garamond"/>
                <a:buNone/>
              </a:pPr>
              <a:r>
                <a:rPr lang="en-US" sz="16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“no shirts which expose cleavage”</a:t>
              </a:r>
              <a:endParaRPr/>
            </a:p>
          </p:txBody>
        </p:sp>
        <p:sp>
          <p:nvSpPr>
            <p:cNvPr id="757" name="Google Shape;757;p72"/>
            <p:cNvSpPr/>
            <p:nvPr/>
          </p:nvSpPr>
          <p:spPr>
            <a:xfrm>
              <a:off x="9407532" y="2875380"/>
              <a:ext cx="1710213" cy="1026128"/>
            </a:xfrm>
            <a:prstGeom prst="rect">
              <a:avLst/>
            </a:prstGeom>
            <a:solidFill>
              <a:srgbClr val="A9279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72"/>
            <p:cNvSpPr txBox="1"/>
            <p:nvPr/>
          </p:nvSpPr>
          <p:spPr>
            <a:xfrm>
              <a:off x="9407532" y="2875380"/>
              <a:ext cx="1710213" cy="1026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EB Garamond"/>
                <a:buNone/>
              </a:pPr>
              <a:r>
                <a:rPr b="0" i="0" lang="en-US" sz="14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“students dressed in uniform are better perceived by teachers and peers”</a:t>
              </a:r>
              <a:endParaRPr sz="14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759" name="Google Shape;759;p72"/>
          <p:cNvSpPr txBox="1"/>
          <p:nvPr/>
        </p:nvSpPr>
        <p:spPr>
          <a:xfrm>
            <a:off x="1558960" y="781131"/>
            <a:ext cx="10139264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>
                <a:solidFill>
                  <a:schemeClr val="dk1"/>
                </a:solidFill>
                <a:highlight>
                  <a:srgbClr val="FFFF00"/>
                </a:highlight>
                <a:latin typeface="EB Garamond"/>
                <a:ea typeface="EB Garamond"/>
                <a:cs typeface="EB Garamond"/>
                <a:sym typeface="EB Garamond"/>
              </a:rPr>
              <a:t>We have one districtwide student dress code adopted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>
                <a:solidFill>
                  <a:schemeClr val="dk1"/>
                </a:solidFill>
                <a:highlight>
                  <a:srgbClr val="FFFF00"/>
                </a:highlight>
                <a:latin typeface="EB Garamond"/>
                <a:ea typeface="EB Garamond"/>
                <a:cs typeface="EB Garamond"/>
                <a:sym typeface="EB Garamond"/>
              </a:rPr>
              <a:t>by the Atlanta Board of Education.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>
                <a:solidFill>
                  <a:schemeClr val="dk1"/>
                </a:solidFill>
                <a:highlight>
                  <a:srgbClr val="FFFF00"/>
                </a:highlight>
                <a:latin typeface="EB Garamond"/>
                <a:ea typeface="EB Garamond"/>
                <a:cs typeface="EB Garamond"/>
                <a:sym typeface="EB Garamond"/>
              </a:rPr>
              <a:t>School-specific dress codes may not contradict Board policy.</a:t>
            </a:r>
            <a:r>
              <a:rPr b="0" i="0" lang="en-US" sz="2200">
                <a:solidFill>
                  <a:schemeClr val="dk1"/>
                </a:solidFill>
                <a:highlight>
                  <a:srgbClr val="FFFF00"/>
                </a:highlight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/>
          </a:p>
        </p:txBody>
      </p:sp>
      <p:sp>
        <p:nvSpPr>
          <p:cNvPr id="760" name="Google Shape;760;p72"/>
          <p:cNvSpPr txBox="1"/>
          <p:nvPr/>
        </p:nvSpPr>
        <p:spPr>
          <a:xfrm>
            <a:off x="806197" y="1988325"/>
            <a:ext cx="111191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sng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Examples of problematic school specific dress-code provisions</a:t>
            </a:r>
            <a:endParaRPr sz="2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73"/>
          <p:cNvSpPr txBox="1"/>
          <p:nvPr>
            <p:ph type="title"/>
          </p:nvPr>
        </p:nvSpPr>
        <p:spPr>
          <a:xfrm>
            <a:off x="4089972" y="274802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Black"/>
              <a:buNone/>
            </a:pPr>
            <a:r>
              <a:rPr b="1" lang="en-US" sz="4000">
                <a:solidFill>
                  <a:schemeClr val="dk2"/>
                </a:solidFill>
              </a:rPr>
              <a:t>SCHOOL UNIFORMS</a:t>
            </a:r>
            <a:endParaRPr/>
          </a:p>
        </p:txBody>
      </p:sp>
      <p:sp>
        <p:nvSpPr>
          <p:cNvPr id="766" name="Google Shape;766;p73"/>
          <p:cNvSpPr txBox="1"/>
          <p:nvPr>
            <p:ph idx="1" type="body"/>
          </p:nvPr>
        </p:nvSpPr>
        <p:spPr>
          <a:xfrm>
            <a:off x="4089972" y="1491296"/>
            <a:ext cx="6766560" cy="4453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</a:pPr>
            <a:r>
              <a:rPr b="0" i="0" lang="en-US" sz="3200"/>
              <a:t>Schools may choose to adopt an </a:t>
            </a:r>
            <a:r>
              <a:rPr b="1" i="1" lang="en-US" sz="3200" u="sng"/>
              <a:t>optional</a:t>
            </a:r>
            <a:r>
              <a:rPr b="0" i="0" lang="en-US" sz="3200"/>
              <a:t> school uniform.</a:t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3F3F3F"/>
              </a:buClr>
              <a:buSzPts val="3200"/>
              <a:buNone/>
            </a:pPr>
            <a:r>
              <a:rPr b="1" lang="en-US" sz="3200">
                <a:solidFill>
                  <a:srgbClr val="3F3F3F"/>
                </a:solidFill>
              </a:rPr>
              <a:t>Effective immediately, </a:t>
            </a:r>
            <a:r>
              <a:rPr b="1" lang="en-US" sz="3200">
                <a:solidFill>
                  <a:schemeClr val="accent2"/>
                </a:solidFill>
              </a:rPr>
              <a:t>at no time</a:t>
            </a:r>
            <a:r>
              <a:rPr b="1" lang="en-US" sz="3200">
                <a:solidFill>
                  <a:srgbClr val="3F3F3F"/>
                </a:solidFill>
              </a:rPr>
              <a:t> will students have their instructional time interrupted or be barred from school or class for declining to wear the optional school uniform.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125"/>
              <a:buNone/>
            </a:pPr>
            <a:r>
              <a:t/>
            </a:r>
            <a:endParaRPr b="0" i="0"/>
          </a:p>
          <a:p>
            <a:pPr indent="0" lvl="0" marL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125"/>
              <a:buNone/>
            </a:pPr>
            <a:r>
              <a:t/>
            </a:r>
            <a:endParaRPr b="0" i="0"/>
          </a:p>
          <a:p>
            <a:pPr indent="0" lvl="0" marL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125"/>
              <a:buNone/>
            </a:pPr>
            <a:r>
              <a:t/>
            </a:r>
            <a:endParaRPr/>
          </a:p>
        </p:txBody>
      </p:sp>
      <p:sp>
        <p:nvSpPr>
          <p:cNvPr id="767" name="Google Shape;767;p73"/>
          <p:cNvSpPr txBox="1"/>
          <p:nvPr>
            <p:ph idx="12" type="sldNum"/>
          </p:nvPr>
        </p:nvSpPr>
        <p:spPr>
          <a:xfrm>
            <a:off x="11080122" y="6453739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74"/>
          <p:cNvSpPr txBox="1"/>
          <p:nvPr>
            <p:ph type="ctrTitle"/>
          </p:nvPr>
        </p:nvSpPr>
        <p:spPr>
          <a:xfrm>
            <a:off x="102638" y="500867"/>
            <a:ext cx="7322828" cy="868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10787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</a:pPr>
            <a:r>
              <a:rPr lang="en-US"/>
              <a:t>ESTABLISH AN OPTIONAL SCHOOL UNIFORM</a:t>
            </a:r>
            <a:endParaRPr/>
          </a:p>
        </p:txBody>
      </p:sp>
      <p:sp>
        <p:nvSpPr>
          <p:cNvPr id="773" name="Google Shape;773;p74"/>
          <p:cNvSpPr txBox="1"/>
          <p:nvPr>
            <p:ph idx="1" type="subTitle"/>
          </p:nvPr>
        </p:nvSpPr>
        <p:spPr>
          <a:xfrm>
            <a:off x="227454" y="2362017"/>
            <a:ext cx="6494105" cy="4062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rPr lang="en-US" sz="2400">
                <a:solidFill>
                  <a:srgbClr val="3F3F3F"/>
                </a:solidFill>
              </a:rPr>
              <a:t>The GO Team needs to </a:t>
            </a:r>
            <a:r>
              <a:rPr b="1" lang="en-US" sz="2400">
                <a:solidFill>
                  <a:schemeClr val="accent3"/>
                </a:solidFill>
              </a:rPr>
              <a:t>TAKE ACTION (vote)</a:t>
            </a:r>
            <a:r>
              <a:rPr lang="en-US" sz="2400">
                <a:solidFill>
                  <a:schemeClr val="accent3"/>
                </a:solidFill>
              </a:rPr>
              <a:t> </a:t>
            </a:r>
            <a:r>
              <a:rPr lang="en-US" sz="2400">
                <a:solidFill>
                  <a:srgbClr val="3F3F3F"/>
                </a:solidFill>
              </a:rPr>
              <a:t>on </a:t>
            </a:r>
            <a:r>
              <a:rPr b="1" lang="en-US" sz="2400">
                <a:solidFill>
                  <a:schemeClr val="accent2"/>
                </a:solidFill>
              </a:rPr>
              <a:t>maintaining or exploring implementing an optional school uniform</a:t>
            </a:r>
            <a:r>
              <a:rPr lang="en-US" sz="2400">
                <a:solidFill>
                  <a:srgbClr val="3F3F3F"/>
                </a:solidFill>
              </a:rPr>
              <a:t>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t/>
            </a:r>
            <a:endParaRPr sz="2400"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rPr lang="en-US" sz="2400">
                <a:solidFill>
                  <a:srgbClr val="3F3F3F"/>
                </a:solidFill>
              </a:rPr>
              <a:t>After the motion and a second, the GO Team may have additional discussion. Once discussion is concluded, the GO Team will vote.</a:t>
            </a:r>
            <a:endParaRPr sz="2400"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t/>
            </a:r>
            <a:endParaRPr sz="2400"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rPr lang="en-US" sz="2400">
                <a:solidFill>
                  <a:srgbClr val="3F3F3F"/>
                </a:solidFill>
              </a:rPr>
              <a:t>If the GO Team votes to move forward, then the team should proceed to discuss the School Uniform Advisory Committee. </a:t>
            </a:r>
            <a:endParaRPr b="1" sz="2400">
              <a:solidFill>
                <a:srgbClr val="3F3F3F"/>
              </a:solidFill>
            </a:endParaRPr>
          </a:p>
        </p:txBody>
      </p:sp>
      <p:sp>
        <p:nvSpPr>
          <p:cNvPr id="774" name="Google Shape;774;p74"/>
          <p:cNvSpPr txBox="1"/>
          <p:nvPr/>
        </p:nvSpPr>
        <p:spPr>
          <a:xfrm>
            <a:off x="7417837" y="2709224"/>
            <a:ext cx="3247053" cy="1439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8309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 Black"/>
              <a:buNone/>
            </a:pPr>
            <a:r>
              <a:rPr b="1" lang="en-US" sz="4400" cap="none">
                <a:solidFill>
                  <a:schemeClr val="accent4"/>
                </a:solidFill>
                <a:latin typeface="Arial Black"/>
                <a:ea typeface="Arial Black"/>
                <a:cs typeface="Arial Black"/>
                <a:sym typeface="Arial Black"/>
              </a:rPr>
              <a:t>TAKE ACTION</a:t>
            </a:r>
            <a:endParaRPr/>
          </a:p>
        </p:txBody>
      </p:sp>
      <p:sp>
        <p:nvSpPr>
          <p:cNvPr id="775" name="Google Shape;775;p74"/>
          <p:cNvSpPr txBox="1"/>
          <p:nvPr/>
        </p:nvSpPr>
        <p:spPr>
          <a:xfrm>
            <a:off x="320760" y="1513138"/>
            <a:ext cx="5318933" cy="584775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If your school currently has a school uniform and wishes to continue it, you must go through this process!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75"/>
          <p:cNvSpPr txBox="1"/>
          <p:nvPr>
            <p:ph type="title"/>
          </p:nvPr>
        </p:nvSpPr>
        <p:spPr>
          <a:xfrm>
            <a:off x="180484" y="204935"/>
            <a:ext cx="5693664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 Black"/>
              <a:buNone/>
            </a:pPr>
            <a:r>
              <a:rPr lang="en-US"/>
              <a:t>DISCUSSION</a:t>
            </a:r>
            <a:endParaRPr/>
          </a:p>
        </p:txBody>
      </p:sp>
      <p:sp>
        <p:nvSpPr>
          <p:cNvPr id="781" name="Google Shape;781;p75"/>
          <p:cNvSpPr txBox="1"/>
          <p:nvPr/>
        </p:nvSpPr>
        <p:spPr>
          <a:xfrm>
            <a:off x="180483" y="2517483"/>
            <a:ext cx="7284007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accent2"/>
                </a:solidFill>
                <a:latin typeface="EB Garamond"/>
                <a:ea typeface="EB Garamond"/>
                <a:cs typeface="EB Garamond"/>
                <a:sym typeface="EB Garamond"/>
              </a:rPr>
              <a:t>The School Uniform Advisory Committee will be responsible for: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chemeClr val="accen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Develop a stakeholder engagement plan to receive feedback on implementing a uniform and its components, if adopted. Must include a minimum 20-day public comment period on any proposed uniform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Recommending the optional school uniform components.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Establishing the student voting timeline and process (</a:t>
            </a:r>
            <a:r>
              <a:rPr b="0" i="1" lang="en-US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if necessary</a:t>
            </a:r>
            <a:r>
              <a:rPr b="0" i="0" lang="en-US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).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Determine the length of time the uniform will be in use before reconsideration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Developing a communication plan to inform the school community about the optional school uniform, if the uniform is adopted 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Black"/>
              <a:buAutoNum type="arabicPeriod"/>
            </a:pPr>
            <a:r>
              <a:rPr b="0" i="0" lang="en-US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Other objectives as defined by the GO Team. </a:t>
            </a:r>
            <a:endParaRPr/>
          </a:p>
        </p:txBody>
      </p:sp>
      <p:sp>
        <p:nvSpPr>
          <p:cNvPr id="782" name="Google Shape;782;p75"/>
          <p:cNvSpPr txBox="1"/>
          <p:nvPr/>
        </p:nvSpPr>
        <p:spPr>
          <a:xfrm>
            <a:off x="180483" y="1692298"/>
            <a:ext cx="715658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The GO Team will now discuss if they wish to move forward with establishing a School Uniform Advisory Committee.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83" name="Google Shape;783;p75"/>
          <p:cNvSpPr txBox="1"/>
          <p:nvPr/>
        </p:nvSpPr>
        <p:spPr>
          <a:xfrm>
            <a:off x="180483" y="736387"/>
            <a:ext cx="5693665" cy="707886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Only needed if the GO Team voted </a:t>
            </a:r>
            <a:r>
              <a:rPr lang="en-US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YES</a:t>
            </a:r>
            <a:r>
              <a:rPr i="1" lang="en-US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to maintaining or exploring establishing an optional school uniform.</a:t>
            </a:r>
            <a:endParaRPr i="1"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022 Principal's Report Template - Mtg 1">
  <a:themeElements>
    <a:clrScheme name="APS 4">
      <a:dk1>
        <a:srgbClr val="000000"/>
      </a:dk1>
      <a:lt1>
        <a:srgbClr val="FFFFFF"/>
      </a:lt1>
      <a:dk2>
        <a:srgbClr val="0083A9"/>
      </a:dk2>
      <a:lt2>
        <a:srgbClr val="E7E6E6"/>
      </a:lt2>
      <a:accent1>
        <a:srgbClr val="F3CF45"/>
      </a:accent1>
      <a:accent2>
        <a:srgbClr val="D47B22"/>
      </a:accent2>
      <a:accent3>
        <a:srgbClr val="0083A9"/>
      </a:accent3>
      <a:accent4>
        <a:srgbClr val="A92A91"/>
      </a:accent4>
      <a:accent5>
        <a:srgbClr val="595B5D"/>
      </a:accent5>
      <a:accent6>
        <a:srgbClr val="159839"/>
      </a:accent6>
      <a:hlink>
        <a:srgbClr val="D47B22"/>
      </a:hlink>
      <a:folHlink>
        <a:srgbClr val="15983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2022 Principal's Report Template - Mtg 1">
  <a:themeElements>
    <a:clrScheme name="APS 4">
      <a:dk1>
        <a:srgbClr val="000000"/>
      </a:dk1>
      <a:lt1>
        <a:srgbClr val="FFFFFF"/>
      </a:lt1>
      <a:dk2>
        <a:srgbClr val="0083A9"/>
      </a:dk2>
      <a:lt2>
        <a:srgbClr val="E7E6E6"/>
      </a:lt2>
      <a:accent1>
        <a:srgbClr val="F3CF45"/>
      </a:accent1>
      <a:accent2>
        <a:srgbClr val="D47B22"/>
      </a:accent2>
      <a:accent3>
        <a:srgbClr val="0083A9"/>
      </a:accent3>
      <a:accent4>
        <a:srgbClr val="A92A91"/>
      </a:accent4>
      <a:accent5>
        <a:srgbClr val="595B5D"/>
      </a:accent5>
      <a:accent6>
        <a:srgbClr val="159839"/>
      </a:accent6>
      <a:hlink>
        <a:srgbClr val="D47B22"/>
      </a:hlink>
      <a:folHlink>
        <a:srgbClr val="15983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APS Colors">
      <a:dk1>
        <a:srgbClr val="000000"/>
      </a:dk1>
      <a:lt1>
        <a:srgbClr val="FFFFFF"/>
      </a:lt1>
      <a:dk2>
        <a:srgbClr val="0083A9"/>
      </a:dk2>
      <a:lt2>
        <a:srgbClr val="E7E6E6"/>
      </a:lt2>
      <a:accent1>
        <a:srgbClr val="0083A9"/>
      </a:accent1>
      <a:accent2>
        <a:srgbClr val="D47B22"/>
      </a:accent2>
      <a:accent3>
        <a:srgbClr val="F3CF45"/>
      </a:accent3>
      <a:accent4>
        <a:srgbClr val="159839"/>
      </a:accent4>
      <a:accent5>
        <a:srgbClr val="595B5D"/>
      </a:accent5>
      <a:accent6>
        <a:srgbClr val="A92A91"/>
      </a:accent6>
      <a:hlink>
        <a:srgbClr val="D47B22"/>
      </a:hlink>
      <a:folHlink>
        <a:srgbClr val="F3CF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